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17"/>
  </p:notesMasterIdLst>
  <p:sldIdLst>
    <p:sldId id="256" r:id="rId2"/>
    <p:sldId id="260" r:id="rId3"/>
    <p:sldId id="262" r:id="rId4"/>
    <p:sldId id="278" r:id="rId5"/>
    <p:sldId id="282" r:id="rId6"/>
    <p:sldId id="264" r:id="rId7"/>
    <p:sldId id="288" r:id="rId8"/>
    <p:sldId id="261" r:id="rId9"/>
    <p:sldId id="281" r:id="rId10"/>
    <p:sldId id="259" r:id="rId11"/>
    <p:sldId id="284" r:id="rId12"/>
    <p:sldId id="268" r:id="rId13"/>
    <p:sldId id="294" r:id="rId14"/>
    <p:sldId id="270" r:id="rId15"/>
    <p:sldId id="295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FF00"/>
    <a:srgbClr val="6CC7CC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DEC325-2FD6-4B5C-AC77-C43FEB7FFB8E}">
  <a:tblStyle styleId="{7BDEC325-2FD6-4B5C-AC77-C43FEB7FFB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5d0ea736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5d0ea736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13e048a6a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13e048a6a7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13e048a6a7_1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13e048a6a7_1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16e7e08794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16e7e08794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13e048a6a7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13e048a6a7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13e048a6a7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13e048a6a7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5d0ea736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5d0ea736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5d0ea736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5d0ea736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13e048a6a7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13e048a6a7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13e048a6a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13e048a6a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3e048a6a7_1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13e048a6a7_1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13e048a6a7_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13e048a6a7_1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3e048a6a7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3e048a6a7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13e048a6a7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113e048a6a7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715850" y="690650"/>
            <a:ext cx="4539900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21252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969750" y="2855941"/>
            <a:ext cx="21042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87147" flipH="1">
            <a:off x="7373868" y="-3731468"/>
            <a:ext cx="1711261" cy="8539423"/>
          </a:xfrm>
          <a:custGeom>
            <a:avLst/>
            <a:gdLst/>
            <a:ahLst/>
            <a:cxnLst/>
            <a:rect l="l" t="t" r="r" b="b"/>
            <a:pathLst>
              <a:path w="14092" h="70321" extrusionOk="0">
                <a:moveTo>
                  <a:pt x="360" y="0"/>
                </a:moveTo>
                <a:lnTo>
                  <a:pt x="360" y="0"/>
                </a:lnTo>
                <a:cubicBezTo>
                  <a:pt x="386" y="532"/>
                  <a:pt x="373" y="1063"/>
                  <a:pt x="320" y="1582"/>
                </a:cubicBezTo>
                <a:lnTo>
                  <a:pt x="918" y="1582"/>
                </a:lnTo>
                <a:cubicBezTo>
                  <a:pt x="984" y="1356"/>
                  <a:pt x="1197" y="1196"/>
                  <a:pt x="1436" y="1196"/>
                </a:cubicBezTo>
                <a:cubicBezTo>
                  <a:pt x="1729" y="1196"/>
                  <a:pt x="1968" y="1436"/>
                  <a:pt x="1968" y="1728"/>
                </a:cubicBezTo>
                <a:cubicBezTo>
                  <a:pt x="1968" y="2021"/>
                  <a:pt x="1729" y="2260"/>
                  <a:pt x="1436" y="2260"/>
                </a:cubicBezTo>
                <a:cubicBezTo>
                  <a:pt x="1197" y="2260"/>
                  <a:pt x="984" y="2100"/>
                  <a:pt x="918" y="1861"/>
                </a:cubicBezTo>
                <a:lnTo>
                  <a:pt x="306" y="1861"/>
                </a:lnTo>
                <a:cubicBezTo>
                  <a:pt x="253" y="2366"/>
                  <a:pt x="200" y="2871"/>
                  <a:pt x="147" y="3376"/>
                </a:cubicBezTo>
                <a:lnTo>
                  <a:pt x="918" y="3376"/>
                </a:lnTo>
                <a:cubicBezTo>
                  <a:pt x="984" y="3137"/>
                  <a:pt x="1197" y="2978"/>
                  <a:pt x="1436" y="2978"/>
                </a:cubicBezTo>
                <a:cubicBezTo>
                  <a:pt x="1729" y="2978"/>
                  <a:pt x="1968" y="3217"/>
                  <a:pt x="1968" y="3509"/>
                </a:cubicBezTo>
                <a:cubicBezTo>
                  <a:pt x="1968" y="3802"/>
                  <a:pt x="1729" y="4041"/>
                  <a:pt x="1436" y="4041"/>
                </a:cubicBezTo>
                <a:cubicBezTo>
                  <a:pt x="1197" y="4041"/>
                  <a:pt x="984" y="3882"/>
                  <a:pt x="918" y="3656"/>
                </a:cubicBezTo>
                <a:lnTo>
                  <a:pt x="120" y="3656"/>
                </a:lnTo>
                <a:cubicBezTo>
                  <a:pt x="67" y="4147"/>
                  <a:pt x="27" y="4666"/>
                  <a:pt x="1" y="5158"/>
                </a:cubicBezTo>
                <a:lnTo>
                  <a:pt x="918" y="5158"/>
                </a:lnTo>
                <a:cubicBezTo>
                  <a:pt x="984" y="4932"/>
                  <a:pt x="1197" y="4772"/>
                  <a:pt x="1436" y="4772"/>
                </a:cubicBezTo>
                <a:cubicBezTo>
                  <a:pt x="1729" y="4772"/>
                  <a:pt x="1968" y="5012"/>
                  <a:pt x="1968" y="5304"/>
                </a:cubicBezTo>
                <a:cubicBezTo>
                  <a:pt x="1968" y="5596"/>
                  <a:pt x="1729" y="5836"/>
                  <a:pt x="1436" y="5836"/>
                </a:cubicBezTo>
                <a:cubicBezTo>
                  <a:pt x="1197" y="5836"/>
                  <a:pt x="984" y="5676"/>
                  <a:pt x="918" y="5437"/>
                </a:cubicBezTo>
                <a:lnTo>
                  <a:pt x="1" y="5437"/>
                </a:lnTo>
                <a:lnTo>
                  <a:pt x="1" y="5570"/>
                </a:lnTo>
                <a:lnTo>
                  <a:pt x="1" y="6952"/>
                </a:lnTo>
                <a:lnTo>
                  <a:pt x="931" y="6952"/>
                </a:lnTo>
                <a:cubicBezTo>
                  <a:pt x="984" y="6713"/>
                  <a:pt x="1197" y="6554"/>
                  <a:pt x="1436" y="6554"/>
                </a:cubicBezTo>
                <a:cubicBezTo>
                  <a:pt x="1729" y="6554"/>
                  <a:pt x="1968" y="6793"/>
                  <a:pt x="1968" y="7085"/>
                </a:cubicBezTo>
                <a:cubicBezTo>
                  <a:pt x="1968" y="7378"/>
                  <a:pt x="1729" y="7617"/>
                  <a:pt x="1436" y="7617"/>
                </a:cubicBezTo>
                <a:cubicBezTo>
                  <a:pt x="1197" y="7617"/>
                  <a:pt x="984" y="7457"/>
                  <a:pt x="931" y="7232"/>
                </a:cubicBezTo>
                <a:lnTo>
                  <a:pt x="1" y="7232"/>
                </a:lnTo>
                <a:lnTo>
                  <a:pt x="1" y="8734"/>
                </a:lnTo>
                <a:lnTo>
                  <a:pt x="931" y="8734"/>
                </a:lnTo>
                <a:cubicBezTo>
                  <a:pt x="984" y="8508"/>
                  <a:pt x="1197" y="8348"/>
                  <a:pt x="1436" y="8348"/>
                </a:cubicBezTo>
                <a:cubicBezTo>
                  <a:pt x="1729" y="8348"/>
                  <a:pt x="1968" y="8587"/>
                  <a:pt x="1968" y="8880"/>
                </a:cubicBezTo>
                <a:cubicBezTo>
                  <a:pt x="1968" y="9172"/>
                  <a:pt x="1729" y="9412"/>
                  <a:pt x="1436" y="9412"/>
                </a:cubicBezTo>
                <a:cubicBezTo>
                  <a:pt x="1197" y="9412"/>
                  <a:pt x="984" y="9252"/>
                  <a:pt x="931" y="9013"/>
                </a:cubicBezTo>
                <a:lnTo>
                  <a:pt x="1" y="9013"/>
                </a:lnTo>
                <a:lnTo>
                  <a:pt x="1" y="10794"/>
                </a:lnTo>
                <a:lnTo>
                  <a:pt x="918" y="10794"/>
                </a:lnTo>
                <a:cubicBezTo>
                  <a:pt x="984" y="10555"/>
                  <a:pt x="1197" y="10395"/>
                  <a:pt x="1436" y="10395"/>
                </a:cubicBezTo>
                <a:cubicBezTo>
                  <a:pt x="1729" y="10395"/>
                  <a:pt x="1968" y="10635"/>
                  <a:pt x="1968" y="10927"/>
                </a:cubicBezTo>
                <a:cubicBezTo>
                  <a:pt x="1968" y="11219"/>
                  <a:pt x="1729" y="11459"/>
                  <a:pt x="1436" y="11459"/>
                </a:cubicBezTo>
                <a:cubicBezTo>
                  <a:pt x="1197" y="11459"/>
                  <a:pt x="984" y="11299"/>
                  <a:pt x="918" y="11060"/>
                </a:cubicBezTo>
                <a:lnTo>
                  <a:pt x="1" y="11060"/>
                </a:lnTo>
                <a:lnTo>
                  <a:pt x="1" y="12575"/>
                </a:lnTo>
                <a:lnTo>
                  <a:pt x="918" y="12575"/>
                </a:lnTo>
                <a:cubicBezTo>
                  <a:pt x="984" y="12349"/>
                  <a:pt x="1197" y="12177"/>
                  <a:pt x="1436" y="12177"/>
                </a:cubicBezTo>
                <a:cubicBezTo>
                  <a:pt x="1729" y="12177"/>
                  <a:pt x="1968" y="12416"/>
                  <a:pt x="1968" y="12722"/>
                </a:cubicBezTo>
                <a:cubicBezTo>
                  <a:pt x="1968" y="13014"/>
                  <a:pt x="1729" y="13253"/>
                  <a:pt x="1436" y="13253"/>
                </a:cubicBezTo>
                <a:cubicBezTo>
                  <a:pt x="1197" y="13240"/>
                  <a:pt x="984" y="13080"/>
                  <a:pt x="918" y="12855"/>
                </a:cubicBezTo>
                <a:lnTo>
                  <a:pt x="1" y="12855"/>
                </a:lnTo>
                <a:lnTo>
                  <a:pt x="1" y="12961"/>
                </a:lnTo>
                <a:lnTo>
                  <a:pt x="1" y="14436"/>
                </a:lnTo>
                <a:lnTo>
                  <a:pt x="918" y="14436"/>
                </a:lnTo>
                <a:cubicBezTo>
                  <a:pt x="984" y="14197"/>
                  <a:pt x="1184" y="14038"/>
                  <a:pt x="1436" y="14038"/>
                </a:cubicBezTo>
                <a:cubicBezTo>
                  <a:pt x="1729" y="14038"/>
                  <a:pt x="1968" y="14277"/>
                  <a:pt x="1968" y="14569"/>
                </a:cubicBezTo>
                <a:cubicBezTo>
                  <a:pt x="1968" y="14862"/>
                  <a:pt x="1729" y="15101"/>
                  <a:pt x="1436" y="15101"/>
                </a:cubicBezTo>
                <a:cubicBezTo>
                  <a:pt x="1184" y="15101"/>
                  <a:pt x="984" y="14942"/>
                  <a:pt x="918" y="14702"/>
                </a:cubicBezTo>
                <a:lnTo>
                  <a:pt x="1" y="14702"/>
                </a:lnTo>
                <a:lnTo>
                  <a:pt x="1" y="16218"/>
                </a:lnTo>
                <a:lnTo>
                  <a:pt x="918" y="16218"/>
                </a:lnTo>
                <a:cubicBezTo>
                  <a:pt x="971" y="15992"/>
                  <a:pt x="1184" y="15819"/>
                  <a:pt x="1423" y="15819"/>
                </a:cubicBezTo>
                <a:cubicBezTo>
                  <a:pt x="1715" y="15819"/>
                  <a:pt x="1955" y="16058"/>
                  <a:pt x="1955" y="16351"/>
                </a:cubicBezTo>
                <a:cubicBezTo>
                  <a:pt x="1955" y="16656"/>
                  <a:pt x="1715" y="16896"/>
                  <a:pt x="1423" y="16896"/>
                </a:cubicBezTo>
                <a:cubicBezTo>
                  <a:pt x="1184" y="16882"/>
                  <a:pt x="971" y="16723"/>
                  <a:pt x="918" y="16497"/>
                </a:cubicBezTo>
                <a:lnTo>
                  <a:pt x="1" y="16497"/>
                </a:lnTo>
                <a:lnTo>
                  <a:pt x="1" y="18012"/>
                </a:lnTo>
                <a:lnTo>
                  <a:pt x="905" y="18012"/>
                </a:lnTo>
                <a:cubicBezTo>
                  <a:pt x="971" y="17773"/>
                  <a:pt x="1184" y="17613"/>
                  <a:pt x="1423" y="17613"/>
                </a:cubicBezTo>
                <a:cubicBezTo>
                  <a:pt x="1715" y="17613"/>
                  <a:pt x="1955" y="17853"/>
                  <a:pt x="1955" y="18145"/>
                </a:cubicBezTo>
                <a:cubicBezTo>
                  <a:pt x="1955" y="18438"/>
                  <a:pt x="1715" y="18677"/>
                  <a:pt x="1423" y="18677"/>
                </a:cubicBezTo>
                <a:cubicBezTo>
                  <a:pt x="1184" y="18677"/>
                  <a:pt x="971" y="18517"/>
                  <a:pt x="905" y="18278"/>
                </a:cubicBezTo>
                <a:lnTo>
                  <a:pt x="27" y="18278"/>
                </a:lnTo>
                <a:lnTo>
                  <a:pt x="27" y="19794"/>
                </a:lnTo>
                <a:lnTo>
                  <a:pt x="931" y="19794"/>
                </a:lnTo>
                <a:cubicBezTo>
                  <a:pt x="998" y="19568"/>
                  <a:pt x="1197" y="19395"/>
                  <a:pt x="1450" y="19395"/>
                </a:cubicBezTo>
                <a:cubicBezTo>
                  <a:pt x="1742" y="19395"/>
                  <a:pt x="1981" y="19634"/>
                  <a:pt x="1981" y="19940"/>
                </a:cubicBezTo>
                <a:cubicBezTo>
                  <a:pt x="1981" y="20232"/>
                  <a:pt x="1742" y="20471"/>
                  <a:pt x="1450" y="20471"/>
                </a:cubicBezTo>
                <a:cubicBezTo>
                  <a:pt x="1197" y="20458"/>
                  <a:pt x="998" y="20299"/>
                  <a:pt x="931" y="20073"/>
                </a:cubicBezTo>
                <a:lnTo>
                  <a:pt x="27" y="20073"/>
                </a:lnTo>
                <a:lnTo>
                  <a:pt x="27" y="21588"/>
                </a:lnTo>
                <a:lnTo>
                  <a:pt x="918" y="21588"/>
                </a:lnTo>
                <a:cubicBezTo>
                  <a:pt x="984" y="21349"/>
                  <a:pt x="1197" y="21189"/>
                  <a:pt x="1436" y="21189"/>
                </a:cubicBezTo>
                <a:cubicBezTo>
                  <a:pt x="1729" y="21189"/>
                  <a:pt x="1968" y="21429"/>
                  <a:pt x="1968" y="21721"/>
                </a:cubicBezTo>
                <a:cubicBezTo>
                  <a:pt x="1968" y="22013"/>
                  <a:pt x="1729" y="22253"/>
                  <a:pt x="1436" y="22253"/>
                </a:cubicBezTo>
                <a:cubicBezTo>
                  <a:pt x="1197" y="22253"/>
                  <a:pt x="984" y="22093"/>
                  <a:pt x="918" y="21854"/>
                </a:cubicBezTo>
                <a:lnTo>
                  <a:pt x="27" y="21854"/>
                </a:lnTo>
                <a:lnTo>
                  <a:pt x="27" y="23369"/>
                </a:lnTo>
                <a:lnTo>
                  <a:pt x="918" y="23369"/>
                </a:lnTo>
                <a:cubicBezTo>
                  <a:pt x="984" y="23143"/>
                  <a:pt x="1184" y="22971"/>
                  <a:pt x="1423" y="22971"/>
                </a:cubicBezTo>
                <a:cubicBezTo>
                  <a:pt x="1729" y="22971"/>
                  <a:pt x="1968" y="23210"/>
                  <a:pt x="1955" y="23516"/>
                </a:cubicBezTo>
                <a:cubicBezTo>
                  <a:pt x="1955" y="23808"/>
                  <a:pt x="1729" y="24047"/>
                  <a:pt x="1423" y="24047"/>
                </a:cubicBezTo>
                <a:cubicBezTo>
                  <a:pt x="1184" y="24034"/>
                  <a:pt x="984" y="23875"/>
                  <a:pt x="918" y="23649"/>
                </a:cubicBezTo>
                <a:lnTo>
                  <a:pt x="27" y="23649"/>
                </a:lnTo>
                <a:lnTo>
                  <a:pt x="27" y="25164"/>
                </a:lnTo>
                <a:lnTo>
                  <a:pt x="905" y="25164"/>
                </a:lnTo>
                <a:cubicBezTo>
                  <a:pt x="971" y="24925"/>
                  <a:pt x="1184" y="24765"/>
                  <a:pt x="1423" y="24765"/>
                </a:cubicBezTo>
                <a:cubicBezTo>
                  <a:pt x="1715" y="24765"/>
                  <a:pt x="1955" y="25004"/>
                  <a:pt x="1955" y="25297"/>
                </a:cubicBezTo>
                <a:cubicBezTo>
                  <a:pt x="1955" y="25589"/>
                  <a:pt x="1715" y="25829"/>
                  <a:pt x="1423" y="25829"/>
                </a:cubicBezTo>
                <a:cubicBezTo>
                  <a:pt x="1184" y="25829"/>
                  <a:pt x="971" y="25669"/>
                  <a:pt x="905" y="25430"/>
                </a:cubicBezTo>
                <a:lnTo>
                  <a:pt x="27" y="25430"/>
                </a:lnTo>
                <a:lnTo>
                  <a:pt x="27" y="26945"/>
                </a:lnTo>
                <a:lnTo>
                  <a:pt x="905" y="26945"/>
                </a:lnTo>
                <a:cubicBezTo>
                  <a:pt x="971" y="26719"/>
                  <a:pt x="1170" y="26546"/>
                  <a:pt x="1410" y="26546"/>
                </a:cubicBezTo>
                <a:cubicBezTo>
                  <a:pt x="1715" y="26546"/>
                  <a:pt x="1955" y="26786"/>
                  <a:pt x="1955" y="27091"/>
                </a:cubicBezTo>
                <a:cubicBezTo>
                  <a:pt x="1955" y="27384"/>
                  <a:pt x="1715" y="27623"/>
                  <a:pt x="1410" y="27623"/>
                </a:cubicBezTo>
                <a:cubicBezTo>
                  <a:pt x="1170" y="27610"/>
                  <a:pt x="971" y="27450"/>
                  <a:pt x="905" y="27224"/>
                </a:cubicBezTo>
                <a:lnTo>
                  <a:pt x="27" y="27224"/>
                </a:lnTo>
                <a:lnTo>
                  <a:pt x="27" y="27756"/>
                </a:lnTo>
                <a:lnTo>
                  <a:pt x="27" y="28740"/>
                </a:lnTo>
                <a:lnTo>
                  <a:pt x="891" y="28740"/>
                </a:lnTo>
                <a:cubicBezTo>
                  <a:pt x="958" y="28501"/>
                  <a:pt x="1170" y="28341"/>
                  <a:pt x="1410" y="28341"/>
                </a:cubicBezTo>
                <a:cubicBezTo>
                  <a:pt x="1702" y="28341"/>
                  <a:pt x="1941" y="28580"/>
                  <a:pt x="1941" y="28873"/>
                </a:cubicBezTo>
                <a:cubicBezTo>
                  <a:pt x="1941" y="29165"/>
                  <a:pt x="1702" y="29404"/>
                  <a:pt x="1410" y="29404"/>
                </a:cubicBezTo>
                <a:cubicBezTo>
                  <a:pt x="1170" y="29404"/>
                  <a:pt x="958" y="29245"/>
                  <a:pt x="891" y="29006"/>
                </a:cubicBezTo>
                <a:lnTo>
                  <a:pt x="27" y="29006"/>
                </a:lnTo>
                <a:lnTo>
                  <a:pt x="27" y="30787"/>
                </a:lnTo>
                <a:lnTo>
                  <a:pt x="891" y="30787"/>
                </a:lnTo>
                <a:cubicBezTo>
                  <a:pt x="944" y="30548"/>
                  <a:pt x="1157" y="30388"/>
                  <a:pt x="1396" y="30388"/>
                </a:cubicBezTo>
                <a:cubicBezTo>
                  <a:pt x="1689" y="30388"/>
                  <a:pt x="1928" y="30627"/>
                  <a:pt x="1928" y="30920"/>
                </a:cubicBezTo>
                <a:cubicBezTo>
                  <a:pt x="1928" y="31212"/>
                  <a:pt x="1702" y="31452"/>
                  <a:pt x="1396" y="31452"/>
                </a:cubicBezTo>
                <a:cubicBezTo>
                  <a:pt x="1157" y="31452"/>
                  <a:pt x="944" y="31292"/>
                  <a:pt x="891" y="31053"/>
                </a:cubicBezTo>
                <a:lnTo>
                  <a:pt x="40" y="31053"/>
                </a:lnTo>
                <a:lnTo>
                  <a:pt x="40" y="32568"/>
                </a:lnTo>
                <a:lnTo>
                  <a:pt x="878" y="32568"/>
                </a:lnTo>
                <a:cubicBezTo>
                  <a:pt x="944" y="32342"/>
                  <a:pt x="1157" y="32183"/>
                  <a:pt x="1396" y="32183"/>
                </a:cubicBezTo>
                <a:cubicBezTo>
                  <a:pt x="1689" y="32183"/>
                  <a:pt x="1928" y="32422"/>
                  <a:pt x="1928" y="32714"/>
                </a:cubicBezTo>
                <a:cubicBezTo>
                  <a:pt x="1928" y="33007"/>
                  <a:pt x="1689" y="33246"/>
                  <a:pt x="1396" y="33246"/>
                </a:cubicBezTo>
                <a:cubicBezTo>
                  <a:pt x="1157" y="33246"/>
                  <a:pt x="944" y="33087"/>
                  <a:pt x="878" y="32847"/>
                </a:cubicBezTo>
                <a:lnTo>
                  <a:pt x="40" y="32847"/>
                </a:lnTo>
                <a:lnTo>
                  <a:pt x="40" y="34429"/>
                </a:lnTo>
                <a:lnTo>
                  <a:pt x="865" y="34429"/>
                </a:lnTo>
                <a:cubicBezTo>
                  <a:pt x="931" y="34190"/>
                  <a:pt x="1144" y="34031"/>
                  <a:pt x="1383" y="34031"/>
                </a:cubicBezTo>
                <a:cubicBezTo>
                  <a:pt x="1676" y="34031"/>
                  <a:pt x="1915" y="34270"/>
                  <a:pt x="1915" y="34562"/>
                </a:cubicBezTo>
                <a:cubicBezTo>
                  <a:pt x="1915" y="34855"/>
                  <a:pt x="1676" y="35094"/>
                  <a:pt x="1383" y="35094"/>
                </a:cubicBezTo>
                <a:cubicBezTo>
                  <a:pt x="1144" y="35094"/>
                  <a:pt x="931" y="34934"/>
                  <a:pt x="865" y="34695"/>
                </a:cubicBezTo>
                <a:lnTo>
                  <a:pt x="40" y="34695"/>
                </a:lnTo>
                <a:cubicBezTo>
                  <a:pt x="40" y="35200"/>
                  <a:pt x="40" y="35705"/>
                  <a:pt x="40" y="36211"/>
                </a:cubicBezTo>
                <a:lnTo>
                  <a:pt x="878" y="36211"/>
                </a:lnTo>
                <a:cubicBezTo>
                  <a:pt x="931" y="35985"/>
                  <a:pt x="1144" y="35825"/>
                  <a:pt x="1383" y="35825"/>
                </a:cubicBezTo>
                <a:cubicBezTo>
                  <a:pt x="1676" y="35825"/>
                  <a:pt x="1915" y="36064"/>
                  <a:pt x="1915" y="36357"/>
                </a:cubicBezTo>
                <a:cubicBezTo>
                  <a:pt x="1915" y="36649"/>
                  <a:pt x="1676" y="36889"/>
                  <a:pt x="1383" y="36889"/>
                </a:cubicBezTo>
                <a:cubicBezTo>
                  <a:pt x="1144" y="36889"/>
                  <a:pt x="931" y="36729"/>
                  <a:pt x="878" y="36490"/>
                </a:cubicBezTo>
                <a:lnTo>
                  <a:pt x="40" y="36490"/>
                </a:lnTo>
                <a:lnTo>
                  <a:pt x="40" y="38005"/>
                </a:lnTo>
                <a:lnTo>
                  <a:pt x="865" y="38005"/>
                </a:lnTo>
                <a:cubicBezTo>
                  <a:pt x="918" y="37766"/>
                  <a:pt x="1131" y="37606"/>
                  <a:pt x="1370" y="37606"/>
                </a:cubicBezTo>
                <a:cubicBezTo>
                  <a:pt x="1662" y="37606"/>
                  <a:pt x="1902" y="37846"/>
                  <a:pt x="1902" y="38138"/>
                </a:cubicBezTo>
                <a:cubicBezTo>
                  <a:pt x="1902" y="38431"/>
                  <a:pt x="1676" y="38670"/>
                  <a:pt x="1370" y="38670"/>
                </a:cubicBezTo>
                <a:cubicBezTo>
                  <a:pt x="1131" y="38670"/>
                  <a:pt x="918" y="38510"/>
                  <a:pt x="865" y="38271"/>
                </a:cubicBezTo>
                <a:lnTo>
                  <a:pt x="40" y="38271"/>
                </a:lnTo>
                <a:lnTo>
                  <a:pt x="40" y="39786"/>
                </a:lnTo>
                <a:lnTo>
                  <a:pt x="851" y="39786"/>
                </a:lnTo>
                <a:cubicBezTo>
                  <a:pt x="918" y="39560"/>
                  <a:pt x="1131" y="39401"/>
                  <a:pt x="1370" y="39401"/>
                </a:cubicBezTo>
                <a:cubicBezTo>
                  <a:pt x="1662" y="39401"/>
                  <a:pt x="1902" y="39640"/>
                  <a:pt x="1902" y="39933"/>
                </a:cubicBezTo>
                <a:cubicBezTo>
                  <a:pt x="1902" y="40225"/>
                  <a:pt x="1662" y="40464"/>
                  <a:pt x="1370" y="40464"/>
                </a:cubicBezTo>
                <a:cubicBezTo>
                  <a:pt x="1131" y="40464"/>
                  <a:pt x="918" y="40305"/>
                  <a:pt x="851" y="40066"/>
                </a:cubicBezTo>
                <a:lnTo>
                  <a:pt x="40" y="40066"/>
                </a:lnTo>
                <a:lnTo>
                  <a:pt x="40" y="41581"/>
                </a:lnTo>
                <a:lnTo>
                  <a:pt x="838" y="41581"/>
                </a:lnTo>
                <a:cubicBezTo>
                  <a:pt x="905" y="41342"/>
                  <a:pt x="1117" y="41182"/>
                  <a:pt x="1357" y="41182"/>
                </a:cubicBezTo>
                <a:cubicBezTo>
                  <a:pt x="1649" y="41182"/>
                  <a:pt x="1888" y="41422"/>
                  <a:pt x="1888" y="41714"/>
                </a:cubicBezTo>
                <a:cubicBezTo>
                  <a:pt x="1888" y="42006"/>
                  <a:pt x="1649" y="42246"/>
                  <a:pt x="1357" y="42246"/>
                </a:cubicBezTo>
                <a:cubicBezTo>
                  <a:pt x="1117" y="42246"/>
                  <a:pt x="905" y="42086"/>
                  <a:pt x="838" y="41847"/>
                </a:cubicBezTo>
                <a:lnTo>
                  <a:pt x="54" y="41847"/>
                </a:lnTo>
                <a:lnTo>
                  <a:pt x="54" y="43362"/>
                </a:lnTo>
                <a:lnTo>
                  <a:pt x="838" y="43362"/>
                </a:lnTo>
                <a:cubicBezTo>
                  <a:pt x="905" y="43136"/>
                  <a:pt x="1117" y="42977"/>
                  <a:pt x="1357" y="42977"/>
                </a:cubicBezTo>
                <a:cubicBezTo>
                  <a:pt x="1649" y="42977"/>
                  <a:pt x="1888" y="43216"/>
                  <a:pt x="1888" y="43509"/>
                </a:cubicBezTo>
                <a:cubicBezTo>
                  <a:pt x="1888" y="43801"/>
                  <a:pt x="1649" y="44040"/>
                  <a:pt x="1357" y="44040"/>
                </a:cubicBezTo>
                <a:cubicBezTo>
                  <a:pt x="1117" y="44040"/>
                  <a:pt x="905" y="43881"/>
                  <a:pt x="838" y="43641"/>
                </a:cubicBezTo>
                <a:lnTo>
                  <a:pt x="54" y="43641"/>
                </a:lnTo>
                <a:lnTo>
                  <a:pt x="54" y="44731"/>
                </a:lnTo>
                <a:lnTo>
                  <a:pt x="54" y="45157"/>
                </a:lnTo>
                <a:lnTo>
                  <a:pt x="838" y="45157"/>
                </a:lnTo>
                <a:cubicBezTo>
                  <a:pt x="905" y="44918"/>
                  <a:pt x="1104" y="44758"/>
                  <a:pt x="1343" y="44758"/>
                </a:cubicBezTo>
                <a:cubicBezTo>
                  <a:pt x="1649" y="44758"/>
                  <a:pt x="1888" y="44997"/>
                  <a:pt x="1875" y="45290"/>
                </a:cubicBezTo>
                <a:cubicBezTo>
                  <a:pt x="1875" y="45582"/>
                  <a:pt x="1649" y="45822"/>
                  <a:pt x="1343" y="45822"/>
                </a:cubicBezTo>
                <a:cubicBezTo>
                  <a:pt x="1104" y="45822"/>
                  <a:pt x="905" y="45662"/>
                  <a:pt x="838" y="45423"/>
                </a:cubicBezTo>
                <a:lnTo>
                  <a:pt x="54" y="45423"/>
                </a:lnTo>
                <a:lnTo>
                  <a:pt x="54" y="46938"/>
                </a:lnTo>
                <a:lnTo>
                  <a:pt x="838" y="46938"/>
                </a:lnTo>
                <a:cubicBezTo>
                  <a:pt x="891" y="46712"/>
                  <a:pt x="1104" y="46553"/>
                  <a:pt x="1343" y="46553"/>
                </a:cubicBezTo>
                <a:cubicBezTo>
                  <a:pt x="1636" y="46553"/>
                  <a:pt x="1875" y="46792"/>
                  <a:pt x="1875" y="47084"/>
                </a:cubicBezTo>
                <a:cubicBezTo>
                  <a:pt x="1875" y="47377"/>
                  <a:pt x="1636" y="47616"/>
                  <a:pt x="1343" y="47616"/>
                </a:cubicBezTo>
                <a:cubicBezTo>
                  <a:pt x="1104" y="47616"/>
                  <a:pt x="891" y="47457"/>
                  <a:pt x="838" y="47217"/>
                </a:cubicBezTo>
                <a:lnTo>
                  <a:pt x="67" y="47217"/>
                </a:lnTo>
                <a:lnTo>
                  <a:pt x="67" y="48733"/>
                </a:lnTo>
                <a:lnTo>
                  <a:pt x="825" y="48733"/>
                </a:lnTo>
                <a:cubicBezTo>
                  <a:pt x="891" y="48493"/>
                  <a:pt x="1104" y="48334"/>
                  <a:pt x="1343" y="48334"/>
                </a:cubicBezTo>
                <a:cubicBezTo>
                  <a:pt x="1636" y="48334"/>
                  <a:pt x="1875" y="48573"/>
                  <a:pt x="1875" y="48866"/>
                </a:cubicBezTo>
                <a:cubicBezTo>
                  <a:pt x="1875" y="49158"/>
                  <a:pt x="1636" y="49397"/>
                  <a:pt x="1343" y="49397"/>
                </a:cubicBezTo>
                <a:cubicBezTo>
                  <a:pt x="1104" y="49397"/>
                  <a:pt x="891" y="49238"/>
                  <a:pt x="825" y="49012"/>
                </a:cubicBezTo>
                <a:lnTo>
                  <a:pt x="67" y="49012"/>
                </a:lnTo>
                <a:lnTo>
                  <a:pt x="67" y="50780"/>
                </a:lnTo>
                <a:lnTo>
                  <a:pt x="825" y="50780"/>
                </a:lnTo>
                <a:cubicBezTo>
                  <a:pt x="891" y="50554"/>
                  <a:pt x="1104" y="50381"/>
                  <a:pt x="1343" y="50381"/>
                </a:cubicBezTo>
                <a:cubicBezTo>
                  <a:pt x="1636" y="50381"/>
                  <a:pt x="1875" y="50620"/>
                  <a:pt x="1875" y="50913"/>
                </a:cubicBezTo>
                <a:cubicBezTo>
                  <a:pt x="1875" y="51210"/>
                  <a:pt x="1648" y="51445"/>
                  <a:pt x="1366" y="51445"/>
                </a:cubicBezTo>
                <a:cubicBezTo>
                  <a:pt x="1359" y="51445"/>
                  <a:pt x="1351" y="51445"/>
                  <a:pt x="1343" y="51445"/>
                </a:cubicBezTo>
                <a:cubicBezTo>
                  <a:pt x="1104" y="51445"/>
                  <a:pt x="891" y="51285"/>
                  <a:pt x="825" y="51059"/>
                </a:cubicBezTo>
                <a:lnTo>
                  <a:pt x="67" y="51059"/>
                </a:lnTo>
                <a:lnTo>
                  <a:pt x="67" y="52574"/>
                </a:lnTo>
                <a:lnTo>
                  <a:pt x="838" y="52574"/>
                </a:lnTo>
                <a:cubicBezTo>
                  <a:pt x="891" y="52335"/>
                  <a:pt x="1104" y="52176"/>
                  <a:pt x="1343" y="52176"/>
                </a:cubicBezTo>
                <a:cubicBezTo>
                  <a:pt x="1636" y="52176"/>
                  <a:pt x="1875" y="52415"/>
                  <a:pt x="1875" y="52707"/>
                </a:cubicBezTo>
                <a:cubicBezTo>
                  <a:pt x="1875" y="53000"/>
                  <a:pt x="1649" y="53239"/>
                  <a:pt x="1343" y="53239"/>
                </a:cubicBezTo>
                <a:cubicBezTo>
                  <a:pt x="1104" y="53239"/>
                  <a:pt x="891" y="53080"/>
                  <a:pt x="838" y="52840"/>
                </a:cubicBezTo>
                <a:lnTo>
                  <a:pt x="67" y="52840"/>
                </a:lnTo>
                <a:lnTo>
                  <a:pt x="67" y="54422"/>
                </a:lnTo>
                <a:lnTo>
                  <a:pt x="838" y="54422"/>
                </a:lnTo>
                <a:cubicBezTo>
                  <a:pt x="905" y="54196"/>
                  <a:pt x="1117" y="54023"/>
                  <a:pt x="1357" y="54023"/>
                </a:cubicBezTo>
                <a:cubicBezTo>
                  <a:pt x="1649" y="54023"/>
                  <a:pt x="1888" y="54263"/>
                  <a:pt x="1888" y="54555"/>
                </a:cubicBezTo>
                <a:cubicBezTo>
                  <a:pt x="1888" y="54848"/>
                  <a:pt x="1649" y="55087"/>
                  <a:pt x="1357" y="55087"/>
                </a:cubicBezTo>
                <a:cubicBezTo>
                  <a:pt x="1117" y="55087"/>
                  <a:pt x="905" y="54927"/>
                  <a:pt x="838" y="54701"/>
                </a:cubicBezTo>
                <a:lnTo>
                  <a:pt x="54" y="54701"/>
                </a:lnTo>
                <a:lnTo>
                  <a:pt x="54" y="56217"/>
                </a:lnTo>
                <a:lnTo>
                  <a:pt x="851" y="56217"/>
                </a:lnTo>
                <a:cubicBezTo>
                  <a:pt x="905" y="55978"/>
                  <a:pt x="1117" y="55818"/>
                  <a:pt x="1357" y="55818"/>
                </a:cubicBezTo>
                <a:cubicBezTo>
                  <a:pt x="1649" y="55818"/>
                  <a:pt x="1888" y="56057"/>
                  <a:pt x="1888" y="56350"/>
                </a:cubicBezTo>
                <a:cubicBezTo>
                  <a:pt x="1888" y="56642"/>
                  <a:pt x="1649" y="56881"/>
                  <a:pt x="1357" y="56881"/>
                </a:cubicBezTo>
                <a:cubicBezTo>
                  <a:pt x="1117" y="56881"/>
                  <a:pt x="905" y="56722"/>
                  <a:pt x="851" y="56483"/>
                </a:cubicBezTo>
                <a:lnTo>
                  <a:pt x="54" y="56483"/>
                </a:lnTo>
                <a:cubicBezTo>
                  <a:pt x="54" y="56988"/>
                  <a:pt x="54" y="57493"/>
                  <a:pt x="54" y="57998"/>
                </a:cubicBezTo>
                <a:lnTo>
                  <a:pt x="851" y="57998"/>
                </a:lnTo>
                <a:cubicBezTo>
                  <a:pt x="905" y="57772"/>
                  <a:pt x="1117" y="57599"/>
                  <a:pt x="1357" y="57599"/>
                </a:cubicBezTo>
                <a:cubicBezTo>
                  <a:pt x="1649" y="57599"/>
                  <a:pt x="1888" y="57839"/>
                  <a:pt x="1888" y="58131"/>
                </a:cubicBezTo>
                <a:cubicBezTo>
                  <a:pt x="1888" y="58429"/>
                  <a:pt x="1662" y="58663"/>
                  <a:pt x="1380" y="58663"/>
                </a:cubicBezTo>
                <a:cubicBezTo>
                  <a:pt x="1372" y="58663"/>
                  <a:pt x="1364" y="58663"/>
                  <a:pt x="1357" y="58663"/>
                </a:cubicBezTo>
                <a:cubicBezTo>
                  <a:pt x="1117" y="58663"/>
                  <a:pt x="905" y="58503"/>
                  <a:pt x="851" y="58277"/>
                </a:cubicBezTo>
                <a:lnTo>
                  <a:pt x="54" y="58277"/>
                </a:lnTo>
                <a:lnTo>
                  <a:pt x="54" y="59793"/>
                </a:lnTo>
                <a:lnTo>
                  <a:pt x="851" y="59793"/>
                </a:lnTo>
                <a:cubicBezTo>
                  <a:pt x="918" y="59553"/>
                  <a:pt x="1131" y="59394"/>
                  <a:pt x="1370" y="59394"/>
                </a:cubicBezTo>
                <a:cubicBezTo>
                  <a:pt x="1662" y="59394"/>
                  <a:pt x="1902" y="59633"/>
                  <a:pt x="1902" y="59926"/>
                </a:cubicBezTo>
                <a:cubicBezTo>
                  <a:pt x="1902" y="60218"/>
                  <a:pt x="1662" y="60457"/>
                  <a:pt x="1370" y="60457"/>
                </a:cubicBezTo>
                <a:cubicBezTo>
                  <a:pt x="1131" y="60457"/>
                  <a:pt x="918" y="60298"/>
                  <a:pt x="851" y="60059"/>
                </a:cubicBezTo>
                <a:lnTo>
                  <a:pt x="54" y="60059"/>
                </a:lnTo>
                <a:lnTo>
                  <a:pt x="54" y="61574"/>
                </a:lnTo>
                <a:lnTo>
                  <a:pt x="865" y="61574"/>
                </a:lnTo>
                <a:cubicBezTo>
                  <a:pt x="931" y="61348"/>
                  <a:pt x="1131" y="61175"/>
                  <a:pt x="1370" y="61175"/>
                </a:cubicBezTo>
                <a:cubicBezTo>
                  <a:pt x="1676" y="61175"/>
                  <a:pt x="1902" y="61414"/>
                  <a:pt x="1915" y="61707"/>
                </a:cubicBezTo>
                <a:cubicBezTo>
                  <a:pt x="1915" y="62004"/>
                  <a:pt x="1688" y="62239"/>
                  <a:pt x="1394" y="62239"/>
                </a:cubicBezTo>
                <a:cubicBezTo>
                  <a:pt x="1386" y="62239"/>
                  <a:pt x="1378" y="62239"/>
                  <a:pt x="1370" y="62239"/>
                </a:cubicBezTo>
                <a:cubicBezTo>
                  <a:pt x="1131" y="62239"/>
                  <a:pt x="931" y="62079"/>
                  <a:pt x="865" y="61853"/>
                </a:cubicBezTo>
                <a:lnTo>
                  <a:pt x="40" y="61853"/>
                </a:lnTo>
                <a:lnTo>
                  <a:pt x="40" y="63369"/>
                </a:lnTo>
                <a:lnTo>
                  <a:pt x="878" y="63369"/>
                </a:lnTo>
                <a:cubicBezTo>
                  <a:pt x="944" y="63129"/>
                  <a:pt x="1144" y="62970"/>
                  <a:pt x="1396" y="62970"/>
                </a:cubicBezTo>
                <a:cubicBezTo>
                  <a:pt x="1689" y="62970"/>
                  <a:pt x="1928" y="63209"/>
                  <a:pt x="1928" y="63501"/>
                </a:cubicBezTo>
                <a:cubicBezTo>
                  <a:pt x="1928" y="63794"/>
                  <a:pt x="1689" y="64033"/>
                  <a:pt x="1396" y="64033"/>
                </a:cubicBezTo>
                <a:cubicBezTo>
                  <a:pt x="1144" y="64033"/>
                  <a:pt x="944" y="63874"/>
                  <a:pt x="878" y="63634"/>
                </a:cubicBezTo>
                <a:lnTo>
                  <a:pt x="40" y="63634"/>
                </a:lnTo>
                <a:lnTo>
                  <a:pt x="40" y="65150"/>
                </a:lnTo>
                <a:lnTo>
                  <a:pt x="878" y="65150"/>
                </a:lnTo>
                <a:cubicBezTo>
                  <a:pt x="944" y="64924"/>
                  <a:pt x="1144" y="64751"/>
                  <a:pt x="1396" y="64751"/>
                </a:cubicBezTo>
                <a:cubicBezTo>
                  <a:pt x="1689" y="64751"/>
                  <a:pt x="1928" y="64990"/>
                  <a:pt x="1928" y="65296"/>
                </a:cubicBezTo>
                <a:cubicBezTo>
                  <a:pt x="1928" y="65588"/>
                  <a:pt x="1689" y="65828"/>
                  <a:pt x="1396" y="65828"/>
                </a:cubicBezTo>
                <a:cubicBezTo>
                  <a:pt x="1144" y="65814"/>
                  <a:pt x="944" y="65655"/>
                  <a:pt x="878" y="65429"/>
                </a:cubicBezTo>
                <a:lnTo>
                  <a:pt x="40" y="65429"/>
                </a:lnTo>
                <a:lnTo>
                  <a:pt x="40" y="66944"/>
                </a:lnTo>
                <a:lnTo>
                  <a:pt x="878" y="66944"/>
                </a:lnTo>
                <a:cubicBezTo>
                  <a:pt x="944" y="66705"/>
                  <a:pt x="1144" y="66546"/>
                  <a:pt x="1396" y="66546"/>
                </a:cubicBezTo>
                <a:cubicBezTo>
                  <a:pt x="1689" y="66546"/>
                  <a:pt x="1928" y="66785"/>
                  <a:pt x="1928" y="67077"/>
                </a:cubicBezTo>
                <a:cubicBezTo>
                  <a:pt x="1928" y="67370"/>
                  <a:pt x="1689" y="67609"/>
                  <a:pt x="1396" y="67609"/>
                </a:cubicBezTo>
                <a:cubicBezTo>
                  <a:pt x="1144" y="67609"/>
                  <a:pt x="944" y="67450"/>
                  <a:pt x="878" y="67210"/>
                </a:cubicBezTo>
                <a:lnTo>
                  <a:pt x="40" y="67210"/>
                </a:lnTo>
                <a:lnTo>
                  <a:pt x="40" y="68726"/>
                </a:lnTo>
                <a:lnTo>
                  <a:pt x="891" y="68726"/>
                </a:lnTo>
                <a:cubicBezTo>
                  <a:pt x="944" y="68500"/>
                  <a:pt x="1157" y="68327"/>
                  <a:pt x="1396" y="68327"/>
                </a:cubicBezTo>
                <a:cubicBezTo>
                  <a:pt x="1689" y="68327"/>
                  <a:pt x="1928" y="68566"/>
                  <a:pt x="1928" y="68872"/>
                </a:cubicBezTo>
                <a:cubicBezTo>
                  <a:pt x="1928" y="69164"/>
                  <a:pt x="1689" y="69404"/>
                  <a:pt x="1396" y="69404"/>
                </a:cubicBezTo>
                <a:cubicBezTo>
                  <a:pt x="1157" y="69390"/>
                  <a:pt x="944" y="69231"/>
                  <a:pt x="891" y="69005"/>
                </a:cubicBezTo>
                <a:lnTo>
                  <a:pt x="40" y="69005"/>
                </a:lnTo>
                <a:lnTo>
                  <a:pt x="40" y="69829"/>
                </a:lnTo>
                <a:cubicBezTo>
                  <a:pt x="40" y="69988"/>
                  <a:pt x="54" y="70135"/>
                  <a:pt x="67" y="70281"/>
                </a:cubicBezTo>
                <a:lnTo>
                  <a:pt x="7591" y="70281"/>
                </a:lnTo>
                <a:cubicBezTo>
                  <a:pt x="8662" y="70281"/>
                  <a:pt x="9743" y="70266"/>
                  <a:pt x="10825" y="70266"/>
                </a:cubicBezTo>
                <a:cubicBezTo>
                  <a:pt x="11771" y="70266"/>
                  <a:pt x="12716" y="70277"/>
                  <a:pt x="13653" y="70321"/>
                </a:cubicBezTo>
                <a:cubicBezTo>
                  <a:pt x="13639" y="70188"/>
                  <a:pt x="13639" y="70055"/>
                  <a:pt x="13653" y="69922"/>
                </a:cubicBezTo>
                <a:cubicBezTo>
                  <a:pt x="13666" y="69683"/>
                  <a:pt x="13706" y="69457"/>
                  <a:pt x="13732" y="69231"/>
                </a:cubicBezTo>
                <a:cubicBezTo>
                  <a:pt x="13772" y="69005"/>
                  <a:pt x="13786" y="68766"/>
                  <a:pt x="13812" y="68540"/>
                </a:cubicBezTo>
                <a:cubicBezTo>
                  <a:pt x="13865" y="68141"/>
                  <a:pt x="13919" y="67755"/>
                  <a:pt x="13932" y="67370"/>
                </a:cubicBezTo>
                <a:cubicBezTo>
                  <a:pt x="13932" y="66984"/>
                  <a:pt x="13919" y="66585"/>
                  <a:pt x="13865" y="66200"/>
                </a:cubicBezTo>
                <a:cubicBezTo>
                  <a:pt x="13839" y="65814"/>
                  <a:pt x="13812" y="65429"/>
                  <a:pt x="13799" y="65030"/>
                </a:cubicBezTo>
                <a:cubicBezTo>
                  <a:pt x="13759" y="64272"/>
                  <a:pt x="13772" y="63501"/>
                  <a:pt x="13812" y="62744"/>
                </a:cubicBezTo>
                <a:cubicBezTo>
                  <a:pt x="13839" y="62345"/>
                  <a:pt x="13865" y="61959"/>
                  <a:pt x="13865" y="61561"/>
                </a:cubicBezTo>
                <a:cubicBezTo>
                  <a:pt x="13879" y="61162"/>
                  <a:pt x="13865" y="60776"/>
                  <a:pt x="13892" y="60391"/>
                </a:cubicBezTo>
                <a:cubicBezTo>
                  <a:pt x="13905" y="60005"/>
                  <a:pt x="13958" y="59633"/>
                  <a:pt x="13945" y="59248"/>
                </a:cubicBezTo>
                <a:cubicBezTo>
                  <a:pt x="13932" y="58889"/>
                  <a:pt x="13879" y="58530"/>
                  <a:pt x="13799" y="58184"/>
                </a:cubicBezTo>
                <a:cubicBezTo>
                  <a:pt x="13719" y="57839"/>
                  <a:pt x="13653" y="57480"/>
                  <a:pt x="13613" y="57121"/>
                </a:cubicBezTo>
                <a:cubicBezTo>
                  <a:pt x="13586" y="56788"/>
                  <a:pt x="13586" y="56443"/>
                  <a:pt x="13613" y="56110"/>
                </a:cubicBezTo>
                <a:cubicBezTo>
                  <a:pt x="13626" y="55765"/>
                  <a:pt x="13679" y="55419"/>
                  <a:pt x="13759" y="55074"/>
                </a:cubicBezTo>
                <a:cubicBezTo>
                  <a:pt x="13825" y="54755"/>
                  <a:pt x="13958" y="54436"/>
                  <a:pt x="13985" y="54103"/>
                </a:cubicBezTo>
                <a:cubicBezTo>
                  <a:pt x="14038" y="53425"/>
                  <a:pt x="13546" y="52987"/>
                  <a:pt x="13573" y="52295"/>
                </a:cubicBezTo>
                <a:cubicBezTo>
                  <a:pt x="13586" y="51551"/>
                  <a:pt x="13852" y="50846"/>
                  <a:pt x="13945" y="50115"/>
                </a:cubicBezTo>
                <a:cubicBezTo>
                  <a:pt x="13998" y="49637"/>
                  <a:pt x="14012" y="49171"/>
                  <a:pt x="13998" y="48693"/>
                </a:cubicBezTo>
                <a:cubicBezTo>
                  <a:pt x="13945" y="46632"/>
                  <a:pt x="13852" y="44559"/>
                  <a:pt x="13693" y="42485"/>
                </a:cubicBezTo>
                <a:cubicBezTo>
                  <a:pt x="13666" y="41807"/>
                  <a:pt x="13573" y="41129"/>
                  <a:pt x="13427" y="40464"/>
                </a:cubicBezTo>
                <a:cubicBezTo>
                  <a:pt x="13294" y="39999"/>
                  <a:pt x="13174" y="39534"/>
                  <a:pt x="13081" y="39055"/>
                </a:cubicBezTo>
                <a:cubicBezTo>
                  <a:pt x="13028" y="38510"/>
                  <a:pt x="13054" y="37965"/>
                  <a:pt x="13134" y="37434"/>
                </a:cubicBezTo>
                <a:cubicBezTo>
                  <a:pt x="13227" y="36556"/>
                  <a:pt x="13334" y="35679"/>
                  <a:pt x="13639" y="34868"/>
                </a:cubicBezTo>
                <a:cubicBezTo>
                  <a:pt x="13825" y="34389"/>
                  <a:pt x="13892" y="33884"/>
                  <a:pt x="13865" y="33366"/>
                </a:cubicBezTo>
                <a:cubicBezTo>
                  <a:pt x="13839" y="32887"/>
                  <a:pt x="13746" y="32395"/>
                  <a:pt x="13719" y="31917"/>
                </a:cubicBezTo>
                <a:cubicBezTo>
                  <a:pt x="13706" y="31332"/>
                  <a:pt x="13732" y="30747"/>
                  <a:pt x="13786" y="30162"/>
                </a:cubicBezTo>
                <a:cubicBezTo>
                  <a:pt x="13892" y="28766"/>
                  <a:pt x="13799" y="27371"/>
                  <a:pt x="13719" y="25975"/>
                </a:cubicBezTo>
                <a:cubicBezTo>
                  <a:pt x="13706" y="25496"/>
                  <a:pt x="13639" y="25004"/>
                  <a:pt x="13493" y="24539"/>
                </a:cubicBezTo>
                <a:cubicBezTo>
                  <a:pt x="13360" y="24140"/>
                  <a:pt x="13108" y="23742"/>
                  <a:pt x="13108" y="23303"/>
                </a:cubicBezTo>
                <a:cubicBezTo>
                  <a:pt x="13108" y="23064"/>
                  <a:pt x="13148" y="23037"/>
                  <a:pt x="13028" y="22878"/>
                </a:cubicBezTo>
                <a:cubicBezTo>
                  <a:pt x="12961" y="22784"/>
                  <a:pt x="12829" y="22731"/>
                  <a:pt x="12749" y="22638"/>
                </a:cubicBezTo>
                <a:cubicBezTo>
                  <a:pt x="12456" y="22306"/>
                  <a:pt x="12536" y="21894"/>
                  <a:pt x="12722" y="21522"/>
                </a:cubicBezTo>
                <a:cubicBezTo>
                  <a:pt x="12908" y="21149"/>
                  <a:pt x="13241" y="20884"/>
                  <a:pt x="13387" y="20498"/>
                </a:cubicBezTo>
                <a:cubicBezTo>
                  <a:pt x="13506" y="20086"/>
                  <a:pt x="13573" y="19661"/>
                  <a:pt x="13573" y="19235"/>
                </a:cubicBezTo>
                <a:cubicBezTo>
                  <a:pt x="13865" y="13891"/>
                  <a:pt x="13932" y="8561"/>
                  <a:pt x="13799" y="3217"/>
                </a:cubicBezTo>
                <a:cubicBezTo>
                  <a:pt x="13772" y="2419"/>
                  <a:pt x="13746" y="1608"/>
                  <a:pt x="13998" y="851"/>
                </a:cubicBezTo>
                <a:cubicBezTo>
                  <a:pt x="14078" y="705"/>
                  <a:pt x="14091" y="545"/>
                  <a:pt x="14065" y="386"/>
                </a:cubicBezTo>
                <a:cubicBezTo>
                  <a:pt x="13958" y="93"/>
                  <a:pt x="12961" y="173"/>
                  <a:pt x="12709" y="146"/>
                </a:cubicBezTo>
                <a:cubicBezTo>
                  <a:pt x="12190" y="80"/>
                  <a:pt x="11659" y="53"/>
                  <a:pt x="11127" y="40"/>
                </a:cubicBezTo>
                <a:cubicBezTo>
                  <a:pt x="10864" y="38"/>
                  <a:pt x="10588" y="37"/>
                  <a:pt x="10301" y="37"/>
                </a:cubicBezTo>
                <a:cubicBezTo>
                  <a:pt x="8507" y="37"/>
                  <a:pt x="6289" y="76"/>
                  <a:pt x="4201" y="76"/>
                </a:cubicBezTo>
                <a:cubicBezTo>
                  <a:pt x="2807" y="76"/>
                  <a:pt x="1472" y="58"/>
                  <a:pt x="3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449617" y="4152065"/>
            <a:ext cx="2806253" cy="2471816"/>
            <a:chOff x="-449617" y="4152065"/>
            <a:chExt cx="2806253" cy="2471816"/>
          </a:xfrm>
        </p:grpSpPr>
        <p:sp>
          <p:nvSpPr>
            <p:cNvPr id="14" name="Google Shape;14;p2"/>
            <p:cNvSpPr/>
            <p:nvPr/>
          </p:nvSpPr>
          <p:spPr>
            <a:xfrm rot="648443">
              <a:off x="-3472" y="4338070"/>
              <a:ext cx="2182600" cy="2099805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10561151">
              <a:off x="-428260" y="4326413"/>
              <a:ext cx="1080077" cy="652823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018675" y="4529052"/>
            <a:ext cx="3752463" cy="3005013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2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2209400" y="1554025"/>
            <a:ext cx="62235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1"/>
          </p:nvPr>
        </p:nvSpPr>
        <p:spPr>
          <a:xfrm>
            <a:off x="2209275" y="2237925"/>
            <a:ext cx="6223500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29"/>
          <p:cNvGrpSpPr/>
          <p:nvPr/>
        </p:nvGrpSpPr>
        <p:grpSpPr>
          <a:xfrm>
            <a:off x="6909580" y="-1703635"/>
            <a:ext cx="3855173" cy="3990473"/>
            <a:chOff x="6909580" y="-1703635"/>
            <a:chExt cx="3855173" cy="3990473"/>
          </a:xfrm>
        </p:grpSpPr>
        <p:sp>
          <p:nvSpPr>
            <p:cNvPr id="269" name="Google Shape;269;p29"/>
            <p:cNvSpPr/>
            <p:nvPr/>
          </p:nvSpPr>
          <p:spPr>
            <a:xfrm rot="1669565">
              <a:off x="7436217" y="-876552"/>
              <a:ext cx="2877660" cy="2644662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 rot="1669565">
              <a:off x="7360551" y="-1185439"/>
              <a:ext cx="2875345" cy="2644497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9"/>
          <p:cNvGrpSpPr/>
          <p:nvPr/>
        </p:nvGrpSpPr>
        <p:grpSpPr>
          <a:xfrm>
            <a:off x="-715670" y="-1370104"/>
            <a:ext cx="7625238" cy="2505383"/>
            <a:chOff x="-715670" y="-1370104"/>
            <a:chExt cx="7625238" cy="2505383"/>
          </a:xfrm>
        </p:grpSpPr>
        <p:sp>
          <p:nvSpPr>
            <p:cNvPr id="272" name="Google Shape;272;p29"/>
            <p:cNvSpPr/>
            <p:nvPr/>
          </p:nvSpPr>
          <p:spPr>
            <a:xfrm rot="10392359">
              <a:off x="-651207" y="-932084"/>
              <a:ext cx="7496313" cy="1534802"/>
            </a:xfrm>
            <a:custGeom>
              <a:avLst/>
              <a:gdLst/>
              <a:ahLst/>
              <a:cxnLst/>
              <a:rect l="l" t="t" r="r" b="b"/>
              <a:pathLst>
                <a:path w="34483" h="7060" extrusionOk="0">
                  <a:moveTo>
                    <a:pt x="31571" y="1"/>
                  </a:moveTo>
                  <a:lnTo>
                    <a:pt x="30893" y="27"/>
                  </a:lnTo>
                  <a:lnTo>
                    <a:pt x="30920" y="479"/>
                  </a:lnTo>
                  <a:cubicBezTo>
                    <a:pt x="31026" y="506"/>
                    <a:pt x="31106" y="599"/>
                    <a:pt x="31119" y="719"/>
                  </a:cubicBezTo>
                  <a:cubicBezTo>
                    <a:pt x="31119" y="865"/>
                    <a:pt x="31013" y="984"/>
                    <a:pt x="30867" y="984"/>
                  </a:cubicBezTo>
                  <a:cubicBezTo>
                    <a:pt x="30859" y="985"/>
                    <a:pt x="30852" y="985"/>
                    <a:pt x="30845" y="985"/>
                  </a:cubicBezTo>
                  <a:cubicBezTo>
                    <a:pt x="30709" y="985"/>
                    <a:pt x="30601" y="871"/>
                    <a:pt x="30601" y="732"/>
                  </a:cubicBezTo>
                  <a:cubicBezTo>
                    <a:pt x="30588" y="626"/>
                    <a:pt x="30667" y="519"/>
                    <a:pt x="30774" y="479"/>
                  </a:cubicBezTo>
                  <a:lnTo>
                    <a:pt x="30761" y="27"/>
                  </a:lnTo>
                  <a:lnTo>
                    <a:pt x="30295" y="41"/>
                  </a:lnTo>
                  <a:lnTo>
                    <a:pt x="30029" y="54"/>
                  </a:lnTo>
                  <a:lnTo>
                    <a:pt x="30043" y="506"/>
                  </a:lnTo>
                  <a:cubicBezTo>
                    <a:pt x="30149" y="532"/>
                    <a:pt x="30242" y="626"/>
                    <a:pt x="30242" y="745"/>
                  </a:cubicBezTo>
                  <a:cubicBezTo>
                    <a:pt x="30242" y="891"/>
                    <a:pt x="30136" y="1011"/>
                    <a:pt x="29990" y="1011"/>
                  </a:cubicBezTo>
                  <a:cubicBezTo>
                    <a:pt x="29982" y="1012"/>
                    <a:pt x="29975" y="1012"/>
                    <a:pt x="29967" y="1012"/>
                  </a:cubicBezTo>
                  <a:cubicBezTo>
                    <a:pt x="29831" y="1012"/>
                    <a:pt x="29724" y="898"/>
                    <a:pt x="29724" y="772"/>
                  </a:cubicBezTo>
                  <a:cubicBezTo>
                    <a:pt x="29724" y="652"/>
                    <a:pt x="29790" y="546"/>
                    <a:pt x="29910" y="506"/>
                  </a:cubicBezTo>
                  <a:lnTo>
                    <a:pt x="29896" y="54"/>
                  </a:lnTo>
                  <a:lnTo>
                    <a:pt x="29019" y="94"/>
                  </a:lnTo>
                  <a:lnTo>
                    <a:pt x="29046" y="532"/>
                  </a:lnTo>
                  <a:cubicBezTo>
                    <a:pt x="29152" y="559"/>
                    <a:pt x="29232" y="665"/>
                    <a:pt x="29245" y="785"/>
                  </a:cubicBezTo>
                  <a:cubicBezTo>
                    <a:pt x="29245" y="931"/>
                    <a:pt x="29139" y="1051"/>
                    <a:pt x="28993" y="1051"/>
                  </a:cubicBezTo>
                  <a:cubicBezTo>
                    <a:pt x="28846" y="1051"/>
                    <a:pt x="28727" y="945"/>
                    <a:pt x="28727" y="798"/>
                  </a:cubicBezTo>
                  <a:cubicBezTo>
                    <a:pt x="28713" y="679"/>
                    <a:pt x="28793" y="572"/>
                    <a:pt x="28913" y="546"/>
                  </a:cubicBezTo>
                  <a:lnTo>
                    <a:pt x="28886" y="94"/>
                  </a:lnTo>
                  <a:lnTo>
                    <a:pt x="28155" y="120"/>
                  </a:lnTo>
                  <a:lnTo>
                    <a:pt x="28168" y="572"/>
                  </a:lnTo>
                  <a:cubicBezTo>
                    <a:pt x="28288" y="599"/>
                    <a:pt x="28368" y="692"/>
                    <a:pt x="28368" y="812"/>
                  </a:cubicBezTo>
                  <a:cubicBezTo>
                    <a:pt x="28368" y="958"/>
                    <a:pt x="28261" y="1078"/>
                    <a:pt x="28115" y="1078"/>
                  </a:cubicBezTo>
                  <a:cubicBezTo>
                    <a:pt x="28108" y="1078"/>
                    <a:pt x="28100" y="1079"/>
                    <a:pt x="28093" y="1079"/>
                  </a:cubicBezTo>
                  <a:cubicBezTo>
                    <a:pt x="27957" y="1079"/>
                    <a:pt x="27849" y="964"/>
                    <a:pt x="27849" y="825"/>
                  </a:cubicBezTo>
                  <a:cubicBezTo>
                    <a:pt x="27849" y="705"/>
                    <a:pt x="27916" y="599"/>
                    <a:pt x="28035" y="572"/>
                  </a:cubicBezTo>
                  <a:lnTo>
                    <a:pt x="28022" y="120"/>
                  </a:lnTo>
                  <a:lnTo>
                    <a:pt x="27969" y="120"/>
                  </a:lnTo>
                  <a:lnTo>
                    <a:pt x="27251" y="147"/>
                  </a:lnTo>
                  <a:lnTo>
                    <a:pt x="27264" y="599"/>
                  </a:lnTo>
                  <a:cubicBezTo>
                    <a:pt x="27384" y="626"/>
                    <a:pt x="27464" y="719"/>
                    <a:pt x="27464" y="838"/>
                  </a:cubicBezTo>
                  <a:cubicBezTo>
                    <a:pt x="27464" y="984"/>
                    <a:pt x="27357" y="1104"/>
                    <a:pt x="27211" y="1104"/>
                  </a:cubicBezTo>
                  <a:cubicBezTo>
                    <a:pt x="27204" y="1105"/>
                    <a:pt x="27196" y="1105"/>
                    <a:pt x="27189" y="1105"/>
                  </a:cubicBezTo>
                  <a:cubicBezTo>
                    <a:pt x="27053" y="1105"/>
                    <a:pt x="26945" y="991"/>
                    <a:pt x="26945" y="865"/>
                  </a:cubicBezTo>
                  <a:cubicBezTo>
                    <a:pt x="26945" y="745"/>
                    <a:pt x="27012" y="639"/>
                    <a:pt x="27131" y="599"/>
                  </a:cubicBezTo>
                  <a:lnTo>
                    <a:pt x="27118" y="160"/>
                  </a:lnTo>
                  <a:lnTo>
                    <a:pt x="26374" y="187"/>
                  </a:lnTo>
                  <a:lnTo>
                    <a:pt x="26387" y="626"/>
                  </a:lnTo>
                  <a:cubicBezTo>
                    <a:pt x="26507" y="652"/>
                    <a:pt x="26586" y="758"/>
                    <a:pt x="26586" y="865"/>
                  </a:cubicBezTo>
                  <a:cubicBezTo>
                    <a:pt x="26600" y="1011"/>
                    <a:pt x="26480" y="1131"/>
                    <a:pt x="26347" y="1144"/>
                  </a:cubicBezTo>
                  <a:cubicBezTo>
                    <a:pt x="26201" y="1144"/>
                    <a:pt x="26081" y="1038"/>
                    <a:pt x="26068" y="891"/>
                  </a:cubicBezTo>
                  <a:cubicBezTo>
                    <a:pt x="26068" y="772"/>
                    <a:pt x="26148" y="665"/>
                    <a:pt x="26254" y="639"/>
                  </a:cubicBezTo>
                  <a:lnTo>
                    <a:pt x="26241" y="187"/>
                  </a:lnTo>
                  <a:lnTo>
                    <a:pt x="25510" y="213"/>
                  </a:lnTo>
                  <a:lnTo>
                    <a:pt x="25523" y="652"/>
                  </a:lnTo>
                  <a:cubicBezTo>
                    <a:pt x="25629" y="679"/>
                    <a:pt x="25709" y="785"/>
                    <a:pt x="25722" y="905"/>
                  </a:cubicBezTo>
                  <a:cubicBezTo>
                    <a:pt x="25722" y="1038"/>
                    <a:pt x="25616" y="1157"/>
                    <a:pt x="25470" y="1171"/>
                  </a:cubicBezTo>
                  <a:cubicBezTo>
                    <a:pt x="25324" y="1171"/>
                    <a:pt x="25204" y="1064"/>
                    <a:pt x="25204" y="918"/>
                  </a:cubicBezTo>
                  <a:cubicBezTo>
                    <a:pt x="25191" y="798"/>
                    <a:pt x="25270" y="692"/>
                    <a:pt x="25390" y="665"/>
                  </a:cubicBezTo>
                  <a:lnTo>
                    <a:pt x="25363" y="227"/>
                  </a:lnTo>
                  <a:lnTo>
                    <a:pt x="24632" y="253"/>
                  </a:lnTo>
                  <a:lnTo>
                    <a:pt x="24646" y="692"/>
                  </a:lnTo>
                  <a:cubicBezTo>
                    <a:pt x="24765" y="719"/>
                    <a:pt x="24845" y="812"/>
                    <a:pt x="24845" y="931"/>
                  </a:cubicBezTo>
                  <a:cubicBezTo>
                    <a:pt x="24845" y="1078"/>
                    <a:pt x="24739" y="1197"/>
                    <a:pt x="24592" y="1197"/>
                  </a:cubicBezTo>
                  <a:cubicBezTo>
                    <a:pt x="24446" y="1197"/>
                    <a:pt x="24327" y="1091"/>
                    <a:pt x="24327" y="945"/>
                  </a:cubicBezTo>
                  <a:cubicBezTo>
                    <a:pt x="24327" y="825"/>
                    <a:pt x="24393" y="719"/>
                    <a:pt x="24513" y="692"/>
                  </a:cubicBezTo>
                  <a:lnTo>
                    <a:pt x="24499" y="253"/>
                  </a:lnTo>
                  <a:lnTo>
                    <a:pt x="23755" y="280"/>
                  </a:lnTo>
                  <a:lnTo>
                    <a:pt x="23768" y="719"/>
                  </a:lnTo>
                  <a:cubicBezTo>
                    <a:pt x="23888" y="745"/>
                    <a:pt x="23968" y="838"/>
                    <a:pt x="23968" y="958"/>
                  </a:cubicBezTo>
                  <a:cubicBezTo>
                    <a:pt x="23981" y="1104"/>
                    <a:pt x="23861" y="1224"/>
                    <a:pt x="23728" y="1224"/>
                  </a:cubicBezTo>
                  <a:cubicBezTo>
                    <a:pt x="23721" y="1224"/>
                    <a:pt x="23714" y="1225"/>
                    <a:pt x="23706" y="1225"/>
                  </a:cubicBezTo>
                  <a:cubicBezTo>
                    <a:pt x="23570" y="1225"/>
                    <a:pt x="23462" y="1111"/>
                    <a:pt x="23449" y="984"/>
                  </a:cubicBezTo>
                  <a:cubicBezTo>
                    <a:pt x="23449" y="865"/>
                    <a:pt x="23529" y="758"/>
                    <a:pt x="23635" y="719"/>
                  </a:cubicBezTo>
                  <a:lnTo>
                    <a:pt x="23622" y="280"/>
                  </a:lnTo>
                  <a:lnTo>
                    <a:pt x="22891" y="320"/>
                  </a:lnTo>
                  <a:lnTo>
                    <a:pt x="22904" y="745"/>
                  </a:lnTo>
                  <a:cubicBezTo>
                    <a:pt x="23011" y="772"/>
                    <a:pt x="23090" y="878"/>
                    <a:pt x="23104" y="984"/>
                  </a:cubicBezTo>
                  <a:cubicBezTo>
                    <a:pt x="23104" y="1131"/>
                    <a:pt x="22997" y="1250"/>
                    <a:pt x="22851" y="1264"/>
                  </a:cubicBezTo>
                  <a:cubicBezTo>
                    <a:pt x="22705" y="1264"/>
                    <a:pt x="22585" y="1144"/>
                    <a:pt x="22585" y="1011"/>
                  </a:cubicBezTo>
                  <a:cubicBezTo>
                    <a:pt x="22572" y="891"/>
                    <a:pt x="22652" y="785"/>
                    <a:pt x="22771" y="745"/>
                  </a:cubicBezTo>
                  <a:lnTo>
                    <a:pt x="22745" y="320"/>
                  </a:lnTo>
                  <a:lnTo>
                    <a:pt x="22014" y="346"/>
                  </a:lnTo>
                  <a:lnTo>
                    <a:pt x="22027" y="772"/>
                  </a:lnTo>
                  <a:cubicBezTo>
                    <a:pt x="22147" y="798"/>
                    <a:pt x="22240" y="905"/>
                    <a:pt x="22240" y="1024"/>
                  </a:cubicBezTo>
                  <a:cubicBezTo>
                    <a:pt x="22240" y="1171"/>
                    <a:pt x="22133" y="1290"/>
                    <a:pt x="21987" y="1290"/>
                  </a:cubicBezTo>
                  <a:cubicBezTo>
                    <a:pt x="21841" y="1290"/>
                    <a:pt x="21721" y="1184"/>
                    <a:pt x="21721" y="1038"/>
                  </a:cubicBezTo>
                  <a:cubicBezTo>
                    <a:pt x="21708" y="918"/>
                    <a:pt x="21788" y="812"/>
                    <a:pt x="21907" y="785"/>
                  </a:cubicBezTo>
                  <a:lnTo>
                    <a:pt x="21881" y="360"/>
                  </a:lnTo>
                  <a:lnTo>
                    <a:pt x="21150" y="386"/>
                  </a:lnTo>
                  <a:lnTo>
                    <a:pt x="21163" y="812"/>
                  </a:lnTo>
                  <a:cubicBezTo>
                    <a:pt x="21282" y="838"/>
                    <a:pt x="21362" y="931"/>
                    <a:pt x="21362" y="1051"/>
                  </a:cubicBezTo>
                  <a:cubicBezTo>
                    <a:pt x="21362" y="1197"/>
                    <a:pt x="21256" y="1317"/>
                    <a:pt x="21110" y="1317"/>
                  </a:cubicBezTo>
                  <a:cubicBezTo>
                    <a:pt x="21102" y="1317"/>
                    <a:pt x="21095" y="1318"/>
                    <a:pt x="21087" y="1318"/>
                  </a:cubicBezTo>
                  <a:cubicBezTo>
                    <a:pt x="20952" y="1318"/>
                    <a:pt x="20844" y="1203"/>
                    <a:pt x="20844" y="1064"/>
                  </a:cubicBezTo>
                  <a:cubicBezTo>
                    <a:pt x="20844" y="958"/>
                    <a:pt x="20910" y="852"/>
                    <a:pt x="21030" y="812"/>
                  </a:cubicBezTo>
                  <a:lnTo>
                    <a:pt x="21017" y="386"/>
                  </a:lnTo>
                  <a:lnTo>
                    <a:pt x="20751" y="400"/>
                  </a:lnTo>
                  <a:lnTo>
                    <a:pt x="20272" y="413"/>
                  </a:lnTo>
                  <a:lnTo>
                    <a:pt x="20285" y="838"/>
                  </a:lnTo>
                  <a:cubicBezTo>
                    <a:pt x="20405" y="865"/>
                    <a:pt x="20485" y="958"/>
                    <a:pt x="20498" y="1078"/>
                  </a:cubicBezTo>
                  <a:cubicBezTo>
                    <a:pt x="20498" y="1224"/>
                    <a:pt x="20379" y="1343"/>
                    <a:pt x="20246" y="1357"/>
                  </a:cubicBezTo>
                  <a:cubicBezTo>
                    <a:pt x="20099" y="1357"/>
                    <a:pt x="19980" y="1237"/>
                    <a:pt x="19966" y="1104"/>
                  </a:cubicBezTo>
                  <a:cubicBezTo>
                    <a:pt x="19966" y="984"/>
                    <a:pt x="20046" y="878"/>
                    <a:pt x="20153" y="838"/>
                  </a:cubicBezTo>
                  <a:lnTo>
                    <a:pt x="20139" y="426"/>
                  </a:lnTo>
                  <a:lnTo>
                    <a:pt x="19275" y="453"/>
                  </a:lnTo>
                  <a:lnTo>
                    <a:pt x="19289" y="878"/>
                  </a:lnTo>
                  <a:cubicBezTo>
                    <a:pt x="19408" y="891"/>
                    <a:pt x="19488" y="998"/>
                    <a:pt x="19488" y="1117"/>
                  </a:cubicBezTo>
                  <a:cubicBezTo>
                    <a:pt x="19501" y="1264"/>
                    <a:pt x="19382" y="1383"/>
                    <a:pt x="19235" y="1383"/>
                  </a:cubicBezTo>
                  <a:cubicBezTo>
                    <a:pt x="19089" y="1383"/>
                    <a:pt x="18969" y="1277"/>
                    <a:pt x="18969" y="1131"/>
                  </a:cubicBezTo>
                  <a:cubicBezTo>
                    <a:pt x="18969" y="1011"/>
                    <a:pt x="19049" y="905"/>
                    <a:pt x="19156" y="878"/>
                  </a:cubicBezTo>
                  <a:lnTo>
                    <a:pt x="19142" y="466"/>
                  </a:lnTo>
                  <a:lnTo>
                    <a:pt x="18398" y="493"/>
                  </a:lnTo>
                  <a:lnTo>
                    <a:pt x="18411" y="905"/>
                  </a:lnTo>
                  <a:cubicBezTo>
                    <a:pt x="18531" y="931"/>
                    <a:pt x="18611" y="1024"/>
                    <a:pt x="18624" y="1144"/>
                  </a:cubicBezTo>
                  <a:cubicBezTo>
                    <a:pt x="18624" y="1290"/>
                    <a:pt x="18504" y="1410"/>
                    <a:pt x="18371" y="1410"/>
                  </a:cubicBezTo>
                  <a:cubicBezTo>
                    <a:pt x="18363" y="1411"/>
                    <a:pt x="18355" y="1411"/>
                    <a:pt x="18347" y="1411"/>
                  </a:cubicBezTo>
                  <a:cubicBezTo>
                    <a:pt x="18199" y="1411"/>
                    <a:pt x="18079" y="1296"/>
                    <a:pt x="18079" y="1157"/>
                  </a:cubicBezTo>
                  <a:cubicBezTo>
                    <a:pt x="18079" y="1038"/>
                    <a:pt x="18159" y="931"/>
                    <a:pt x="18265" y="905"/>
                  </a:cubicBezTo>
                  <a:lnTo>
                    <a:pt x="18252" y="493"/>
                  </a:lnTo>
                  <a:lnTo>
                    <a:pt x="17481" y="519"/>
                  </a:lnTo>
                  <a:lnTo>
                    <a:pt x="17494" y="931"/>
                  </a:lnTo>
                  <a:cubicBezTo>
                    <a:pt x="17614" y="958"/>
                    <a:pt x="17693" y="1051"/>
                    <a:pt x="17693" y="1171"/>
                  </a:cubicBezTo>
                  <a:cubicBezTo>
                    <a:pt x="17707" y="1317"/>
                    <a:pt x="17587" y="1436"/>
                    <a:pt x="17454" y="1436"/>
                  </a:cubicBezTo>
                  <a:cubicBezTo>
                    <a:pt x="17308" y="1436"/>
                    <a:pt x="17188" y="1330"/>
                    <a:pt x="17175" y="1184"/>
                  </a:cubicBezTo>
                  <a:cubicBezTo>
                    <a:pt x="17175" y="1064"/>
                    <a:pt x="17255" y="958"/>
                    <a:pt x="17361" y="931"/>
                  </a:cubicBezTo>
                  <a:lnTo>
                    <a:pt x="17348" y="519"/>
                  </a:lnTo>
                  <a:lnTo>
                    <a:pt x="16617" y="546"/>
                  </a:lnTo>
                  <a:lnTo>
                    <a:pt x="16630" y="958"/>
                  </a:lnTo>
                  <a:cubicBezTo>
                    <a:pt x="16736" y="984"/>
                    <a:pt x="16816" y="1078"/>
                    <a:pt x="16829" y="1197"/>
                  </a:cubicBezTo>
                  <a:cubicBezTo>
                    <a:pt x="16829" y="1343"/>
                    <a:pt x="16723" y="1463"/>
                    <a:pt x="16577" y="1463"/>
                  </a:cubicBezTo>
                  <a:cubicBezTo>
                    <a:pt x="16569" y="1464"/>
                    <a:pt x="16562" y="1464"/>
                    <a:pt x="16555" y="1464"/>
                  </a:cubicBezTo>
                  <a:cubicBezTo>
                    <a:pt x="16419" y="1464"/>
                    <a:pt x="16311" y="1349"/>
                    <a:pt x="16311" y="1210"/>
                  </a:cubicBezTo>
                  <a:cubicBezTo>
                    <a:pt x="16298" y="1104"/>
                    <a:pt x="16377" y="998"/>
                    <a:pt x="16497" y="958"/>
                  </a:cubicBezTo>
                  <a:lnTo>
                    <a:pt x="16484" y="559"/>
                  </a:lnTo>
                  <a:lnTo>
                    <a:pt x="15739" y="586"/>
                  </a:lnTo>
                  <a:lnTo>
                    <a:pt x="15753" y="984"/>
                  </a:lnTo>
                  <a:cubicBezTo>
                    <a:pt x="15872" y="1011"/>
                    <a:pt x="15952" y="1117"/>
                    <a:pt x="15952" y="1224"/>
                  </a:cubicBezTo>
                  <a:cubicBezTo>
                    <a:pt x="15952" y="1370"/>
                    <a:pt x="15846" y="1490"/>
                    <a:pt x="15699" y="1503"/>
                  </a:cubicBezTo>
                  <a:cubicBezTo>
                    <a:pt x="15553" y="1503"/>
                    <a:pt x="15433" y="1383"/>
                    <a:pt x="15433" y="1250"/>
                  </a:cubicBezTo>
                  <a:cubicBezTo>
                    <a:pt x="15433" y="1131"/>
                    <a:pt x="15500" y="1024"/>
                    <a:pt x="15620" y="984"/>
                  </a:cubicBezTo>
                  <a:lnTo>
                    <a:pt x="15606" y="586"/>
                  </a:lnTo>
                  <a:lnTo>
                    <a:pt x="14862" y="626"/>
                  </a:lnTo>
                  <a:lnTo>
                    <a:pt x="14875" y="1011"/>
                  </a:lnTo>
                  <a:cubicBezTo>
                    <a:pt x="14995" y="1038"/>
                    <a:pt x="15075" y="1144"/>
                    <a:pt x="15088" y="1264"/>
                  </a:cubicBezTo>
                  <a:cubicBezTo>
                    <a:pt x="15088" y="1397"/>
                    <a:pt x="14968" y="1516"/>
                    <a:pt x="14835" y="1529"/>
                  </a:cubicBezTo>
                  <a:cubicBezTo>
                    <a:pt x="14689" y="1529"/>
                    <a:pt x="14569" y="1423"/>
                    <a:pt x="14556" y="1277"/>
                  </a:cubicBezTo>
                  <a:cubicBezTo>
                    <a:pt x="14556" y="1157"/>
                    <a:pt x="14636" y="1051"/>
                    <a:pt x="14742" y="1024"/>
                  </a:cubicBezTo>
                  <a:lnTo>
                    <a:pt x="14729" y="626"/>
                  </a:lnTo>
                  <a:lnTo>
                    <a:pt x="13998" y="652"/>
                  </a:lnTo>
                  <a:lnTo>
                    <a:pt x="14011" y="1051"/>
                  </a:lnTo>
                  <a:cubicBezTo>
                    <a:pt x="14117" y="1064"/>
                    <a:pt x="14197" y="1171"/>
                    <a:pt x="14211" y="1290"/>
                  </a:cubicBezTo>
                  <a:cubicBezTo>
                    <a:pt x="14211" y="1436"/>
                    <a:pt x="14104" y="1556"/>
                    <a:pt x="13958" y="1556"/>
                  </a:cubicBezTo>
                  <a:cubicBezTo>
                    <a:pt x="13812" y="1556"/>
                    <a:pt x="13692" y="1450"/>
                    <a:pt x="13692" y="1303"/>
                  </a:cubicBezTo>
                  <a:cubicBezTo>
                    <a:pt x="13679" y="1184"/>
                    <a:pt x="13759" y="1078"/>
                    <a:pt x="13878" y="1051"/>
                  </a:cubicBezTo>
                  <a:lnTo>
                    <a:pt x="13865" y="665"/>
                  </a:lnTo>
                  <a:lnTo>
                    <a:pt x="13120" y="692"/>
                  </a:lnTo>
                  <a:lnTo>
                    <a:pt x="13134" y="1078"/>
                  </a:lnTo>
                  <a:cubicBezTo>
                    <a:pt x="13253" y="1104"/>
                    <a:pt x="13333" y="1197"/>
                    <a:pt x="13333" y="1317"/>
                  </a:cubicBezTo>
                  <a:cubicBezTo>
                    <a:pt x="13333" y="1463"/>
                    <a:pt x="13227" y="1583"/>
                    <a:pt x="13081" y="1583"/>
                  </a:cubicBezTo>
                  <a:cubicBezTo>
                    <a:pt x="13073" y="1583"/>
                    <a:pt x="13066" y="1584"/>
                    <a:pt x="13058" y="1584"/>
                  </a:cubicBezTo>
                  <a:cubicBezTo>
                    <a:pt x="12922" y="1584"/>
                    <a:pt x="12815" y="1469"/>
                    <a:pt x="12815" y="1330"/>
                  </a:cubicBezTo>
                  <a:cubicBezTo>
                    <a:pt x="12815" y="1224"/>
                    <a:pt x="12881" y="1117"/>
                    <a:pt x="13001" y="1078"/>
                  </a:cubicBezTo>
                  <a:lnTo>
                    <a:pt x="12988" y="692"/>
                  </a:lnTo>
                  <a:lnTo>
                    <a:pt x="12456" y="719"/>
                  </a:lnTo>
                  <a:lnTo>
                    <a:pt x="12243" y="719"/>
                  </a:lnTo>
                  <a:lnTo>
                    <a:pt x="12256" y="1104"/>
                  </a:lnTo>
                  <a:cubicBezTo>
                    <a:pt x="12376" y="1131"/>
                    <a:pt x="12456" y="1224"/>
                    <a:pt x="12469" y="1343"/>
                  </a:cubicBezTo>
                  <a:cubicBezTo>
                    <a:pt x="12469" y="1490"/>
                    <a:pt x="12349" y="1609"/>
                    <a:pt x="12217" y="1623"/>
                  </a:cubicBezTo>
                  <a:cubicBezTo>
                    <a:pt x="12070" y="1623"/>
                    <a:pt x="11951" y="1503"/>
                    <a:pt x="11937" y="1370"/>
                  </a:cubicBezTo>
                  <a:cubicBezTo>
                    <a:pt x="11937" y="1250"/>
                    <a:pt x="12017" y="1144"/>
                    <a:pt x="12123" y="1104"/>
                  </a:cubicBezTo>
                  <a:lnTo>
                    <a:pt x="12110" y="732"/>
                  </a:lnTo>
                  <a:lnTo>
                    <a:pt x="11379" y="758"/>
                  </a:lnTo>
                  <a:lnTo>
                    <a:pt x="11392" y="1131"/>
                  </a:lnTo>
                  <a:cubicBezTo>
                    <a:pt x="11499" y="1157"/>
                    <a:pt x="11592" y="1264"/>
                    <a:pt x="11592" y="1383"/>
                  </a:cubicBezTo>
                  <a:cubicBezTo>
                    <a:pt x="11592" y="1516"/>
                    <a:pt x="11485" y="1636"/>
                    <a:pt x="11339" y="1649"/>
                  </a:cubicBezTo>
                  <a:cubicBezTo>
                    <a:pt x="11193" y="1649"/>
                    <a:pt x="11073" y="1543"/>
                    <a:pt x="11073" y="1397"/>
                  </a:cubicBezTo>
                  <a:cubicBezTo>
                    <a:pt x="11060" y="1277"/>
                    <a:pt x="11140" y="1171"/>
                    <a:pt x="11259" y="1144"/>
                  </a:cubicBezTo>
                  <a:lnTo>
                    <a:pt x="11246" y="758"/>
                  </a:lnTo>
                  <a:lnTo>
                    <a:pt x="10502" y="785"/>
                  </a:lnTo>
                  <a:lnTo>
                    <a:pt x="10515" y="1157"/>
                  </a:lnTo>
                  <a:cubicBezTo>
                    <a:pt x="10635" y="1184"/>
                    <a:pt x="10714" y="1290"/>
                    <a:pt x="10714" y="1410"/>
                  </a:cubicBezTo>
                  <a:cubicBezTo>
                    <a:pt x="10728" y="1543"/>
                    <a:pt x="10608" y="1676"/>
                    <a:pt x="10462" y="1676"/>
                  </a:cubicBezTo>
                  <a:cubicBezTo>
                    <a:pt x="10316" y="1676"/>
                    <a:pt x="10196" y="1569"/>
                    <a:pt x="10196" y="1423"/>
                  </a:cubicBezTo>
                  <a:cubicBezTo>
                    <a:pt x="10196" y="1303"/>
                    <a:pt x="10276" y="1197"/>
                    <a:pt x="10382" y="1171"/>
                  </a:cubicBezTo>
                  <a:lnTo>
                    <a:pt x="10369" y="798"/>
                  </a:lnTo>
                  <a:lnTo>
                    <a:pt x="9505" y="825"/>
                  </a:lnTo>
                  <a:lnTo>
                    <a:pt x="9518" y="1197"/>
                  </a:lnTo>
                  <a:cubicBezTo>
                    <a:pt x="9624" y="1224"/>
                    <a:pt x="9717" y="1317"/>
                    <a:pt x="9717" y="1436"/>
                  </a:cubicBezTo>
                  <a:cubicBezTo>
                    <a:pt x="9717" y="1583"/>
                    <a:pt x="9611" y="1702"/>
                    <a:pt x="9465" y="1716"/>
                  </a:cubicBezTo>
                  <a:cubicBezTo>
                    <a:pt x="9319" y="1716"/>
                    <a:pt x="9199" y="1596"/>
                    <a:pt x="9199" y="1463"/>
                  </a:cubicBezTo>
                  <a:cubicBezTo>
                    <a:pt x="9186" y="1343"/>
                    <a:pt x="9265" y="1237"/>
                    <a:pt x="9385" y="1197"/>
                  </a:cubicBezTo>
                  <a:lnTo>
                    <a:pt x="9372" y="825"/>
                  </a:lnTo>
                  <a:lnTo>
                    <a:pt x="8627" y="852"/>
                  </a:lnTo>
                  <a:lnTo>
                    <a:pt x="8641" y="1224"/>
                  </a:lnTo>
                  <a:cubicBezTo>
                    <a:pt x="8760" y="1250"/>
                    <a:pt x="8840" y="1357"/>
                    <a:pt x="8840" y="1476"/>
                  </a:cubicBezTo>
                  <a:cubicBezTo>
                    <a:pt x="8853" y="1609"/>
                    <a:pt x="8734" y="1729"/>
                    <a:pt x="8587" y="1742"/>
                  </a:cubicBezTo>
                  <a:cubicBezTo>
                    <a:pt x="8455" y="1742"/>
                    <a:pt x="8335" y="1636"/>
                    <a:pt x="8322" y="1490"/>
                  </a:cubicBezTo>
                  <a:cubicBezTo>
                    <a:pt x="8322" y="1370"/>
                    <a:pt x="8401" y="1264"/>
                    <a:pt x="8508" y="1237"/>
                  </a:cubicBezTo>
                  <a:lnTo>
                    <a:pt x="8494" y="852"/>
                  </a:lnTo>
                  <a:lnTo>
                    <a:pt x="7723" y="878"/>
                  </a:lnTo>
                  <a:lnTo>
                    <a:pt x="7737" y="1264"/>
                  </a:lnTo>
                  <a:cubicBezTo>
                    <a:pt x="7856" y="1277"/>
                    <a:pt x="7936" y="1383"/>
                    <a:pt x="7936" y="1503"/>
                  </a:cubicBezTo>
                  <a:cubicBezTo>
                    <a:pt x="7949" y="1649"/>
                    <a:pt x="7830" y="1769"/>
                    <a:pt x="7684" y="1769"/>
                  </a:cubicBezTo>
                  <a:cubicBezTo>
                    <a:pt x="7551" y="1769"/>
                    <a:pt x="7431" y="1662"/>
                    <a:pt x="7418" y="1516"/>
                  </a:cubicBezTo>
                  <a:cubicBezTo>
                    <a:pt x="7418" y="1397"/>
                    <a:pt x="7497" y="1290"/>
                    <a:pt x="7604" y="1264"/>
                  </a:cubicBezTo>
                  <a:lnTo>
                    <a:pt x="7591" y="878"/>
                  </a:lnTo>
                  <a:lnTo>
                    <a:pt x="6859" y="905"/>
                  </a:lnTo>
                  <a:lnTo>
                    <a:pt x="6859" y="1290"/>
                  </a:lnTo>
                  <a:cubicBezTo>
                    <a:pt x="6979" y="1317"/>
                    <a:pt x="7059" y="1410"/>
                    <a:pt x="7072" y="1529"/>
                  </a:cubicBezTo>
                  <a:cubicBezTo>
                    <a:pt x="7072" y="1676"/>
                    <a:pt x="6966" y="1795"/>
                    <a:pt x="6819" y="1795"/>
                  </a:cubicBezTo>
                  <a:cubicBezTo>
                    <a:pt x="6812" y="1796"/>
                    <a:pt x="6805" y="1796"/>
                    <a:pt x="6797" y="1796"/>
                  </a:cubicBezTo>
                  <a:cubicBezTo>
                    <a:pt x="6661" y="1796"/>
                    <a:pt x="6554" y="1682"/>
                    <a:pt x="6554" y="1543"/>
                  </a:cubicBezTo>
                  <a:cubicBezTo>
                    <a:pt x="6540" y="1436"/>
                    <a:pt x="6620" y="1330"/>
                    <a:pt x="6726" y="1290"/>
                  </a:cubicBezTo>
                  <a:lnTo>
                    <a:pt x="6713" y="905"/>
                  </a:lnTo>
                  <a:lnTo>
                    <a:pt x="5982" y="931"/>
                  </a:lnTo>
                  <a:lnTo>
                    <a:pt x="5995" y="1317"/>
                  </a:lnTo>
                  <a:cubicBezTo>
                    <a:pt x="6102" y="1343"/>
                    <a:pt x="6195" y="1436"/>
                    <a:pt x="6195" y="1556"/>
                  </a:cubicBezTo>
                  <a:cubicBezTo>
                    <a:pt x="6195" y="1702"/>
                    <a:pt x="6088" y="1822"/>
                    <a:pt x="5942" y="1835"/>
                  </a:cubicBezTo>
                  <a:cubicBezTo>
                    <a:pt x="5796" y="1835"/>
                    <a:pt x="5676" y="1716"/>
                    <a:pt x="5676" y="1583"/>
                  </a:cubicBezTo>
                  <a:cubicBezTo>
                    <a:pt x="5676" y="1463"/>
                    <a:pt x="5743" y="1357"/>
                    <a:pt x="5862" y="1317"/>
                  </a:cubicBezTo>
                  <a:lnTo>
                    <a:pt x="5849" y="931"/>
                  </a:lnTo>
                  <a:lnTo>
                    <a:pt x="5105" y="958"/>
                  </a:lnTo>
                  <a:lnTo>
                    <a:pt x="5118" y="1343"/>
                  </a:lnTo>
                  <a:cubicBezTo>
                    <a:pt x="5238" y="1370"/>
                    <a:pt x="5317" y="1476"/>
                    <a:pt x="5317" y="1596"/>
                  </a:cubicBezTo>
                  <a:cubicBezTo>
                    <a:pt x="5331" y="1729"/>
                    <a:pt x="5211" y="1849"/>
                    <a:pt x="5065" y="1862"/>
                  </a:cubicBezTo>
                  <a:cubicBezTo>
                    <a:pt x="4932" y="1862"/>
                    <a:pt x="4799" y="1755"/>
                    <a:pt x="4799" y="1609"/>
                  </a:cubicBezTo>
                  <a:cubicBezTo>
                    <a:pt x="4799" y="1490"/>
                    <a:pt x="4879" y="1383"/>
                    <a:pt x="4985" y="1357"/>
                  </a:cubicBezTo>
                  <a:lnTo>
                    <a:pt x="4972" y="958"/>
                  </a:lnTo>
                  <a:lnTo>
                    <a:pt x="4241" y="984"/>
                  </a:lnTo>
                  <a:lnTo>
                    <a:pt x="4254" y="1370"/>
                  </a:lnTo>
                  <a:cubicBezTo>
                    <a:pt x="4360" y="1397"/>
                    <a:pt x="4440" y="1503"/>
                    <a:pt x="4453" y="1623"/>
                  </a:cubicBezTo>
                  <a:cubicBezTo>
                    <a:pt x="4453" y="1755"/>
                    <a:pt x="4347" y="1875"/>
                    <a:pt x="4201" y="1888"/>
                  </a:cubicBezTo>
                  <a:cubicBezTo>
                    <a:pt x="4055" y="1888"/>
                    <a:pt x="3935" y="1782"/>
                    <a:pt x="3935" y="1636"/>
                  </a:cubicBezTo>
                  <a:cubicBezTo>
                    <a:pt x="3922" y="1516"/>
                    <a:pt x="4001" y="1410"/>
                    <a:pt x="4108" y="1383"/>
                  </a:cubicBezTo>
                  <a:lnTo>
                    <a:pt x="4094" y="984"/>
                  </a:lnTo>
                  <a:lnTo>
                    <a:pt x="3363" y="998"/>
                  </a:lnTo>
                  <a:lnTo>
                    <a:pt x="3377" y="1410"/>
                  </a:lnTo>
                  <a:cubicBezTo>
                    <a:pt x="3483" y="1436"/>
                    <a:pt x="3576" y="1529"/>
                    <a:pt x="3576" y="1649"/>
                  </a:cubicBezTo>
                  <a:cubicBezTo>
                    <a:pt x="3576" y="1795"/>
                    <a:pt x="3470" y="1915"/>
                    <a:pt x="3323" y="1915"/>
                  </a:cubicBezTo>
                  <a:cubicBezTo>
                    <a:pt x="3177" y="1915"/>
                    <a:pt x="3058" y="1809"/>
                    <a:pt x="3058" y="1662"/>
                  </a:cubicBezTo>
                  <a:cubicBezTo>
                    <a:pt x="3058" y="1543"/>
                    <a:pt x="3124" y="1436"/>
                    <a:pt x="3244" y="1410"/>
                  </a:cubicBezTo>
                  <a:lnTo>
                    <a:pt x="3230" y="1011"/>
                  </a:lnTo>
                  <a:lnTo>
                    <a:pt x="2486" y="1024"/>
                  </a:lnTo>
                  <a:lnTo>
                    <a:pt x="2499" y="1436"/>
                  </a:lnTo>
                  <a:cubicBezTo>
                    <a:pt x="2619" y="1463"/>
                    <a:pt x="2699" y="1556"/>
                    <a:pt x="2699" y="1676"/>
                  </a:cubicBezTo>
                  <a:cubicBezTo>
                    <a:pt x="2712" y="1822"/>
                    <a:pt x="2606" y="1942"/>
                    <a:pt x="2459" y="1955"/>
                  </a:cubicBezTo>
                  <a:cubicBezTo>
                    <a:pt x="2313" y="1955"/>
                    <a:pt x="2193" y="1849"/>
                    <a:pt x="2193" y="1702"/>
                  </a:cubicBezTo>
                  <a:cubicBezTo>
                    <a:pt x="2193" y="1583"/>
                    <a:pt x="2260" y="1476"/>
                    <a:pt x="2380" y="1450"/>
                  </a:cubicBezTo>
                  <a:lnTo>
                    <a:pt x="2366" y="1038"/>
                  </a:lnTo>
                  <a:lnTo>
                    <a:pt x="1622" y="1064"/>
                  </a:lnTo>
                  <a:lnTo>
                    <a:pt x="1635" y="1476"/>
                  </a:lnTo>
                  <a:cubicBezTo>
                    <a:pt x="1755" y="1503"/>
                    <a:pt x="1835" y="1596"/>
                    <a:pt x="1848" y="1716"/>
                  </a:cubicBezTo>
                  <a:cubicBezTo>
                    <a:pt x="1848" y="1862"/>
                    <a:pt x="1728" y="1981"/>
                    <a:pt x="1595" y="1981"/>
                  </a:cubicBezTo>
                  <a:cubicBezTo>
                    <a:pt x="1449" y="1981"/>
                    <a:pt x="1329" y="1875"/>
                    <a:pt x="1316" y="1729"/>
                  </a:cubicBezTo>
                  <a:cubicBezTo>
                    <a:pt x="1316" y="1609"/>
                    <a:pt x="1396" y="1503"/>
                    <a:pt x="1502" y="1476"/>
                  </a:cubicBezTo>
                  <a:lnTo>
                    <a:pt x="1489" y="1064"/>
                  </a:lnTo>
                  <a:lnTo>
                    <a:pt x="758" y="1091"/>
                  </a:lnTo>
                  <a:lnTo>
                    <a:pt x="771" y="1503"/>
                  </a:lnTo>
                  <a:cubicBezTo>
                    <a:pt x="877" y="1529"/>
                    <a:pt x="971" y="1623"/>
                    <a:pt x="971" y="1742"/>
                  </a:cubicBezTo>
                  <a:cubicBezTo>
                    <a:pt x="971" y="1888"/>
                    <a:pt x="864" y="2008"/>
                    <a:pt x="718" y="2008"/>
                  </a:cubicBezTo>
                  <a:cubicBezTo>
                    <a:pt x="710" y="2009"/>
                    <a:pt x="703" y="2009"/>
                    <a:pt x="696" y="2009"/>
                  </a:cubicBezTo>
                  <a:cubicBezTo>
                    <a:pt x="560" y="2009"/>
                    <a:pt x="452" y="1894"/>
                    <a:pt x="452" y="1755"/>
                  </a:cubicBezTo>
                  <a:cubicBezTo>
                    <a:pt x="439" y="1636"/>
                    <a:pt x="519" y="1543"/>
                    <a:pt x="638" y="1503"/>
                  </a:cubicBezTo>
                  <a:lnTo>
                    <a:pt x="625" y="1091"/>
                  </a:lnTo>
                  <a:lnTo>
                    <a:pt x="213" y="1104"/>
                  </a:lnTo>
                  <a:lnTo>
                    <a:pt x="0" y="1131"/>
                  </a:lnTo>
                  <a:lnTo>
                    <a:pt x="93" y="4015"/>
                  </a:lnTo>
                  <a:cubicBezTo>
                    <a:pt x="133" y="4986"/>
                    <a:pt x="186" y="5983"/>
                    <a:pt x="173" y="6966"/>
                  </a:cubicBezTo>
                  <a:lnTo>
                    <a:pt x="372" y="6966"/>
                  </a:lnTo>
                  <a:cubicBezTo>
                    <a:pt x="492" y="6966"/>
                    <a:pt x="598" y="6980"/>
                    <a:pt x="705" y="6993"/>
                  </a:cubicBezTo>
                  <a:cubicBezTo>
                    <a:pt x="824" y="7006"/>
                    <a:pt x="944" y="7020"/>
                    <a:pt x="1050" y="7020"/>
                  </a:cubicBezTo>
                  <a:cubicBezTo>
                    <a:pt x="1236" y="7046"/>
                    <a:pt x="1436" y="7059"/>
                    <a:pt x="1622" y="7059"/>
                  </a:cubicBezTo>
                  <a:cubicBezTo>
                    <a:pt x="1821" y="7059"/>
                    <a:pt x="2007" y="7046"/>
                    <a:pt x="2193" y="7006"/>
                  </a:cubicBezTo>
                  <a:cubicBezTo>
                    <a:pt x="2380" y="6993"/>
                    <a:pt x="2579" y="6980"/>
                    <a:pt x="2765" y="6953"/>
                  </a:cubicBezTo>
                  <a:cubicBezTo>
                    <a:pt x="3038" y="6934"/>
                    <a:pt x="3310" y="6921"/>
                    <a:pt x="3583" y="6921"/>
                  </a:cubicBezTo>
                  <a:cubicBezTo>
                    <a:pt x="3682" y="6921"/>
                    <a:pt x="3782" y="6923"/>
                    <a:pt x="3882" y="6926"/>
                  </a:cubicBezTo>
                  <a:cubicBezTo>
                    <a:pt x="4081" y="6926"/>
                    <a:pt x="4267" y="6940"/>
                    <a:pt x="4467" y="6940"/>
                  </a:cubicBezTo>
                  <a:cubicBezTo>
                    <a:pt x="4653" y="6926"/>
                    <a:pt x="4839" y="6926"/>
                    <a:pt x="5038" y="6926"/>
                  </a:cubicBezTo>
                  <a:cubicBezTo>
                    <a:pt x="5187" y="6926"/>
                    <a:pt x="5336" y="6944"/>
                    <a:pt x="5485" y="6944"/>
                  </a:cubicBezTo>
                  <a:cubicBezTo>
                    <a:pt x="5522" y="6944"/>
                    <a:pt x="5559" y="6942"/>
                    <a:pt x="5597" y="6940"/>
                  </a:cubicBezTo>
                  <a:cubicBezTo>
                    <a:pt x="5769" y="6926"/>
                    <a:pt x="5942" y="6887"/>
                    <a:pt x="6102" y="6847"/>
                  </a:cubicBezTo>
                  <a:cubicBezTo>
                    <a:pt x="6274" y="6794"/>
                    <a:pt x="6447" y="6767"/>
                    <a:pt x="6620" y="6727"/>
                  </a:cubicBezTo>
                  <a:cubicBezTo>
                    <a:pt x="6793" y="6714"/>
                    <a:pt x="6952" y="6714"/>
                    <a:pt x="7125" y="6714"/>
                  </a:cubicBezTo>
                  <a:cubicBezTo>
                    <a:pt x="7298" y="6727"/>
                    <a:pt x="7471" y="6740"/>
                    <a:pt x="7630" y="6767"/>
                  </a:cubicBezTo>
                  <a:cubicBezTo>
                    <a:pt x="7790" y="6820"/>
                    <a:pt x="7949" y="6847"/>
                    <a:pt x="8109" y="6873"/>
                  </a:cubicBezTo>
                  <a:cubicBezTo>
                    <a:pt x="8117" y="6874"/>
                    <a:pt x="8126" y="6874"/>
                    <a:pt x="8134" y="6874"/>
                  </a:cubicBezTo>
                  <a:cubicBezTo>
                    <a:pt x="8452" y="6874"/>
                    <a:pt x="8662" y="6634"/>
                    <a:pt x="8986" y="6634"/>
                  </a:cubicBezTo>
                  <a:cubicBezTo>
                    <a:pt x="9332" y="6634"/>
                    <a:pt x="9704" y="6754"/>
                    <a:pt x="10063" y="6780"/>
                  </a:cubicBezTo>
                  <a:cubicBezTo>
                    <a:pt x="10176" y="6794"/>
                    <a:pt x="10289" y="6800"/>
                    <a:pt x="10404" y="6800"/>
                  </a:cubicBezTo>
                  <a:cubicBezTo>
                    <a:pt x="10518" y="6800"/>
                    <a:pt x="10635" y="6794"/>
                    <a:pt x="10754" y="6780"/>
                  </a:cubicBezTo>
                  <a:cubicBezTo>
                    <a:pt x="11765" y="6727"/>
                    <a:pt x="12762" y="6647"/>
                    <a:pt x="13772" y="6541"/>
                  </a:cubicBezTo>
                  <a:cubicBezTo>
                    <a:pt x="14104" y="6514"/>
                    <a:pt x="14436" y="6461"/>
                    <a:pt x="14756" y="6368"/>
                  </a:cubicBezTo>
                  <a:cubicBezTo>
                    <a:pt x="14982" y="6302"/>
                    <a:pt x="15207" y="6235"/>
                    <a:pt x="15447" y="6182"/>
                  </a:cubicBezTo>
                  <a:cubicBezTo>
                    <a:pt x="15573" y="6162"/>
                    <a:pt x="15703" y="6152"/>
                    <a:pt x="15834" y="6152"/>
                  </a:cubicBezTo>
                  <a:cubicBezTo>
                    <a:pt x="15965" y="6152"/>
                    <a:pt x="16098" y="6162"/>
                    <a:pt x="16231" y="6182"/>
                  </a:cubicBezTo>
                  <a:cubicBezTo>
                    <a:pt x="16656" y="6195"/>
                    <a:pt x="17082" y="6262"/>
                    <a:pt x="17494" y="6381"/>
                  </a:cubicBezTo>
                  <a:cubicBezTo>
                    <a:pt x="17683" y="6445"/>
                    <a:pt x="17881" y="6483"/>
                    <a:pt x="18074" y="6483"/>
                  </a:cubicBezTo>
                  <a:cubicBezTo>
                    <a:pt x="18125" y="6483"/>
                    <a:pt x="18175" y="6480"/>
                    <a:pt x="18225" y="6475"/>
                  </a:cubicBezTo>
                  <a:cubicBezTo>
                    <a:pt x="18464" y="6448"/>
                    <a:pt x="18704" y="6395"/>
                    <a:pt x="18943" y="6368"/>
                  </a:cubicBezTo>
                  <a:cubicBezTo>
                    <a:pt x="19082" y="6362"/>
                    <a:pt x="19225" y="6358"/>
                    <a:pt x="19368" y="6358"/>
                  </a:cubicBezTo>
                  <a:cubicBezTo>
                    <a:pt x="19511" y="6358"/>
                    <a:pt x="19654" y="6362"/>
                    <a:pt x="19794" y="6368"/>
                  </a:cubicBezTo>
                  <a:cubicBezTo>
                    <a:pt x="19880" y="6370"/>
                    <a:pt x="19966" y="6371"/>
                    <a:pt x="20053" y="6371"/>
                  </a:cubicBezTo>
                  <a:cubicBezTo>
                    <a:pt x="20647" y="6371"/>
                    <a:pt x="21249" y="6331"/>
                    <a:pt x="21841" y="6262"/>
                  </a:cubicBezTo>
                  <a:cubicBezTo>
                    <a:pt x="22067" y="6262"/>
                    <a:pt x="22306" y="6209"/>
                    <a:pt x="22532" y="6142"/>
                  </a:cubicBezTo>
                  <a:cubicBezTo>
                    <a:pt x="22718" y="6036"/>
                    <a:pt x="22918" y="5969"/>
                    <a:pt x="23130" y="5930"/>
                  </a:cubicBezTo>
                  <a:cubicBezTo>
                    <a:pt x="23164" y="5930"/>
                    <a:pt x="23190" y="5931"/>
                    <a:pt x="23211" y="5931"/>
                  </a:cubicBezTo>
                  <a:cubicBezTo>
                    <a:pt x="23263" y="5931"/>
                    <a:pt x="23286" y="5924"/>
                    <a:pt x="23343" y="5876"/>
                  </a:cubicBezTo>
                  <a:cubicBezTo>
                    <a:pt x="23383" y="5850"/>
                    <a:pt x="23409" y="5783"/>
                    <a:pt x="23449" y="5743"/>
                  </a:cubicBezTo>
                  <a:cubicBezTo>
                    <a:pt x="23531" y="5670"/>
                    <a:pt x="23636" y="5633"/>
                    <a:pt x="23744" y="5633"/>
                  </a:cubicBezTo>
                  <a:cubicBezTo>
                    <a:pt x="23830" y="5633"/>
                    <a:pt x="23917" y="5656"/>
                    <a:pt x="23994" y="5704"/>
                  </a:cubicBezTo>
                  <a:cubicBezTo>
                    <a:pt x="24180" y="5797"/>
                    <a:pt x="24313" y="5956"/>
                    <a:pt x="24513" y="6009"/>
                  </a:cubicBezTo>
                  <a:cubicBezTo>
                    <a:pt x="24712" y="6076"/>
                    <a:pt x="24912" y="6089"/>
                    <a:pt x="25124" y="6089"/>
                  </a:cubicBezTo>
                  <a:cubicBezTo>
                    <a:pt x="25766" y="6102"/>
                    <a:pt x="26407" y="6109"/>
                    <a:pt x="27049" y="6109"/>
                  </a:cubicBezTo>
                  <a:cubicBezTo>
                    <a:pt x="29013" y="6109"/>
                    <a:pt x="30980" y="6046"/>
                    <a:pt x="32954" y="5916"/>
                  </a:cubicBezTo>
                  <a:cubicBezTo>
                    <a:pt x="33087" y="5902"/>
                    <a:pt x="33220" y="5895"/>
                    <a:pt x="33353" y="5895"/>
                  </a:cubicBezTo>
                  <a:cubicBezTo>
                    <a:pt x="33606" y="5895"/>
                    <a:pt x="33858" y="5922"/>
                    <a:pt x="34110" y="5983"/>
                  </a:cubicBezTo>
                  <a:cubicBezTo>
                    <a:pt x="34153" y="6008"/>
                    <a:pt x="34200" y="6017"/>
                    <a:pt x="34249" y="6017"/>
                  </a:cubicBezTo>
                  <a:cubicBezTo>
                    <a:pt x="34278" y="6017"/>
                    <a:pt x="34307" y="6014"/>
                    <a:pt x="34336" y="6009"/>
                  </a:cubicBezTo>
                  <a:cubicBezTo>
                    <a:pt x="34483" y="5956"/>
                    <a:pt x="34429" y="5464"/>
                    <a:pt x="34429" y="5345"/>
                  </a:cubicBezTo>
                  <a:cubicBezTo>
                    <a:pt x="34456" y="5079"/>
                    <a:pt x="34456" y="4826"/>
                    <a:pt x="34456" y="4560"/>
                  </a:cubicBezTo>
                  <a:cubicBezTo>
                    <a:pt x="34390" y="3085"/>
                    <a:pt x="34270" y="1569"/>
                    <a:pt x="34296" y="94"/>
                  </a:cubicBezTo>
                  <a:lnTo>
                    <a:pt x="34296" y="94"/>
                  </a:lnTo>
                  <a:cubicBezTo>
                    <a:pt x="34170" y="100"/>
                    <a:pt x="34041" y="104"/>
                    <a:pt x="33911" y="104"/>
                  </a:cubicBezTo>
                  <a:cubicBezTo>
                    <a:pt x="33781" y="104"/>
                    <a:pt x="33652" y="100"/>
                    <a:pt x="33525" y="94"/>
                  </a:cubicBezTo>
                  <a:lnTo>
                    <a:pt x="33525" y="386"/>
                  </a:lnTo>
                  <a:cubicBezTo>
                    <a:pt x="33645" y="413"/>
                    <a:pt x="33725" y="519"/>
                    <a:pt x="33738" y="639"/>
                  </a:cubicBezTo>
                  <a:cubicBezTo>
                    <a:pt x="33738" y="772"/>
                    <a:pt x="33619" y="891"/>
                    <a:pt x="33486" y="905"/>
                  </a:cubicBezTo>
                  <a:cubicBezTo>
                    <a:pt x="33339" y="905"/>
                    <a:pt x="33220" y="798"/>
                    <a:pt x="33206" y="652"/>
                  </a:cubicBezTo>
                  <a:cubicBezTo>
                    <a:pt x="33206" y="532"/>
                    <a:pt x="33286" y="426"/>
                    <a:pt x="33393" y="400"/>
                  </a:cubicBezTo>
                  <a:lnTo>
                    <a:pt x="33393" y="94"/>
                  </a:lnTo>
                  <a:cubicBezTo>
                    <a:pt x="33140" y="81"/>
                    <a:pt x="32887" y="54"/>
                    <a:pt x="32648" y="41"/>
                  </a:cubicBezTo>
                  <a:lnTo>
                    <a:pt x="32648" y="41"/>
                  </a:lnTo>
                  <a:lnTo>
                    <a:pt x="32661" y="413"/>
                  </a:lnTo>
                  <a:cubicBezTo>
                    <a:pt x="32768" y="439"/>
                    <a:pt x="32861" y="546"/>
                    <a:pt x="32861" y="665"/>
                  </a:cubicBezTo>
                  <a:cubicBezTo>
                    <a:pt x="32861" y="798"/>
                    <a:pt x="32754" y="931"/>
                    <a:pt x="32608" y="931"/>
                  </a:cubicBezTo>
                  <a:cubicBezTo>
                    <a:pt x="32462" y="931"/>
                    <a:pt x="32342" y="825"/>
                    <a:pt x="32342" y="679"/>
                  </a:cubicBezTo>
                  <a:cubicBezTo>
                    <a:pt x="32329" y="559"/>
                    <a:pt x="32409" y="453"/>
                    <a:pt x="32528" y="426"/>
                  </a:cubicBezTo>
                  <a:lnTo>
                    <a:pt x="32515" y="27"/>
                  </a:lnTo>
                  <a:cubicBezTo>
                    <a:pt x="32263" y="14"/>
                    <a:pt x="32010" y="1"/>
                    <a:pt x="31771" y="1"/>
                  </a:cubicBezTo>
                  <a:lnTo>
                    <a:pt x="31784" y="453"/>
                  </a:lnTo>
                  <a:cubicBezTo>
                    <a:pt x="31904" y="479"/>
                    <a:pt x="31983" y="572"/>
                    <a:pt x="31983" y="692"/>
                  </a:cubicBezTo>
                  <a:cubicBezTo>
                    <a:pt x="31997" y="838"/>
                    <a:pt x="31877" y="958"/>
                    <a:pt x="31731" y="958"/>
                  </a:cubicBezTo>
                  <a:cubicBezTo>
                    <a:pt x="31598" y="958"/>
                    <a:pt x="31478" y="852"/>
                    <a:pt x="31465" y="705"/>
                  </a:cubicBezTo>
                  <a:cubicBezTo>
                    <a:pt x="31465" y="586"/>
                    <a:pt x="31545" y="479"/>
                    <a:pt x="31651" y="453"/>
                  </a:cubicBezTo>
                  <a:lnTo>
                    <a:pt x="3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 rot="-9916173">
              <a:off x="907605" y="355867"/>
              <a:ext cx="1080077" cy="652823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9"/>
          <p:cNvGrpSpPr/>
          <p:nvPr/>
        </p:nvGrpSpPr>
        <p:grpSpPr>
          <a:xfrm>
            <a:off x="5561666" y="4012953"/>
            <a:ext cx="2228834" cy="2532956"/>
            <a:chOff x="5561666" y="4012953"/>
            <a:chExt cx="2228834" cy="2532956"/>
          </a:xfrm>
        </p:grpSpPr>
        <p:sp>
          <p:nvSpPr>
            <p:cNvPr id="275" name="Google Shape;275;p29"/>
            <p:cNvSpPr/>
            <p:nvPr/>
          </p:nvSpPr>
          <p:spPr>
            <a:xfrm rot="327232">
              <a:off x="5650777" y="4480101"/>
              <a:ext cx="2050611" cy="1972823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 rot="1315511">
              <a:off x="6568980" y="4190992"/>
              <a:ext cx="1080078" cy="652824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_1_2_3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718925" y="1839775"/>
            <a:ext cx="36588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subTitle" idx="1"/>
          </p:nvPr>
        </p:nvSpPr>
        <p:spPr>
          <a:xfrm>
            <a:off x="718975" y="2523675"/>
            <a:ext cx="36588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7830250" y="-1318298"/>
            <a:ext cx="3752463" cy="3005013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34"/>
          <p:cNvGrpSpPr/>
          <p:nvPr/>
        </p:nvGrpSpPr>
        <p:grpSpPr>
          <a:xfrm>
            <a:off x="-727944" y="3815242"/>
            <a:ext cx="8684529" cy="2828133"/>
            <a:chOff x="-727944" y="3815242"/>
            <a:chExt cx="8684529" cy="2828133"/>
          </a:xfrm>
        </p:grpSpPr>
        <p:sp>
          <p:nvSpPr>
            <p:cNvPr id="321" name="Google Shape;321;p34"/>
            <p:cNvSpPr/>
            <p:nvPr/>
          </p:nvSpPr>
          <p:spPr>
            <a:xfrm rot="5821813">
              <a:off x="2758704" y="1001974"/>
              <a:ext cx="1711233" cy="8539287"/>
            </a:xfrm>
            <a:custGeom>
              <a:avLst/>
              <a:gdLst/>
              <a:ahLst/>
              <a:cxnLst/>
              <a:rect l="l" t="t" r="r" b="b"/>
              <a:pathLst>
                <a:path w="14092" h="70321" extrusionOk="0">
                  <a:moveTo>
                    <a:pt x="360" y="0"/>
                  </a:moveTo>
                  <a:lnTo>
                    <a:pt x="360" y="0"/>
                  </a:lnTo>
                  <a:cubicBezTo>
                    <a:pt x="386" y="532"/>
                    <a:pt x="373" y="1063"/>
                    <a:pt x="320" y="1582"/>
                  </a:cubicBezTo>
                  <a:lnTo>
                    <a:pt x="918" y="1582"/>
                  </a:lnTo>
                  <a:cubicBezTo>
                    <a:pt x="984" y="1356"/>
                    <a:pt x="1197" y="1196"/>
                    <a:pt x="1436" y="1196"/>
                  </a:cubicBezTo>
                  <a:cubicBezTo>
                    <a:pt x="1729" y="1196"/>
                    <a:pt x="1968" y="1436"/>
                    <a:pt x="1968" y="1728"/>
                  </a:cubicBezTo>
                  <a:cubicBezTo>
                    <a:pt x="1968" y="2021"/>
                    <a:pt x="1729" y="2260"/>
                    <a:pt x="1436" y="2260"/>
                  </a:cubicBezTo>
                  <a:cubicBezTo>
                    <a:pt x="1197" y="2260"/>
                    <a:pt x="984" y="2100"/>
                    <a:pt x="918" y="1861"/>
                  </a:cubicBezTo>
                  <a:lnTo>
                    <a:pt x="306" y="1861"/>
                  </a:lnTo>
                  <a:cubicBezTo>
                    <a:pt x="253" y="2366"/>
                    <a:pt x="200" y="2871"/>
                    <a:pt x="147" y="3376"/>
                  </a:cubicBezTo>
                  <a:lnTo>
                    <a:pt x="918" y="3376"/>
                  </a:lnTo>
                  <a:cubicBezTo>
                    <a:pt x="984" y="3137"/>
                    <a:pt x="1197" y="2978"/>
                    <a:pt x="1436" y="2978"/>
                  </a:cubicBezTo>
                  <a:cubicBezTo>
                    <a:pt x="1729" y="2978"/>
                    <a:pt x="1968" y="3217"/>
                    <a:pt x="1968" y="3509"/>
                  </a:cubicBezTo>
                  <a:cubicBezTo>
                    <a:pt x="1968" y="3802"/>
                    <a:pt x="1729" y="4041"/>
                    <a:pt x="1436" y="4041"/>
                  </a:cubicBezTo>
                  <a:cubicBezTo>
                    <a:pt x="1197" y="4041"/>
                    <a:pt x="984" y="3882"/>
                    <a:pt x="918" y="3656"/>
                  </a:cubicBezTo>
                  <a:lnTo>
                    <a:pt x="120" y="3656"/>
                  </a:lnTo>
                  <a:cubicBezTo>
                    <a:pt x="67" y="4147"/>
                    <a:pt x="27" y="4666"/>
                    <a:pt x="1" y="5158"/>
                  </a:cubicBezTo>
                  <a:lnTo>
                    <a:pt x="918" y="5158"/>
                  </a:lnTo>
                  <a:cubicBezTo>
                    <a:pt x="984" y="4932"/>
                    <a:pt x="1197" y="4772"/>
                    <a:pt x="1436" y="4772"/>
                  </a:cubicBezTo>
                  <a:cubicBezTo>
                    <a:pt x="1729" y="4772"/>
                    <a:pt x="1968" y="5012"/>
                    <a:pt x="1968" y="5304"/>
                  </a:cubicBezTo>
                  <a:cubicBezTo>
                    <a:pt x="1968" y="5596"/>
                    <a:pt x="1729" y="5836"/>
                    <a:pt x="1436" y="5836"/>
                  </a:cubicBezTo>
                  <a:cubicBezTo>
                    <a:pt x="1197" y="5836"/>
                    <a:pt x="984" y="5676"/>
                    <a:pt x="918" y="5437"/>
                  </a:cubicBezTo>
                  <a:lnTo>
                    <a:pt x="1" y="5437"/>
                  </a:lnTo>
                  <a:lnTo>
                    <a:pt x="1" y="5570"/>
                  </a:lnTo>
                  <a:lnTo>
                    <a:pt x="1" y="6952"/>
                  </a:lnTo>
                  <a:lnTo>
                    <a:pt x="931" y="6952"/>
                  </a:lnTo>
                  <a:cubicBezTo>
                    <a:pt x="984" y="6713"/>
                    <a:pt x="1197" y="6554"/>
                    <a:pt x="1436" y="6554"/>
                  </a:cubicBezTo>
                  <a:cubicBezTo>
                    <a:pt x="1729" y="6554"/>
                    <a:pt x="1968" y="6793"/>
                    <a:pt x="1968" y="7085"/>
                  </a:cubicBezTo>
                  <a:cubicBezTo>
                    <a:pt x="1968" y="7378"/>
                    <a:pt x="1729" y="7617"/>
                    <a:pt x="1436" y="7617"/>
                  </a:cubicBezTo>
                  <a:cubicBezTo>
                    <a:pt x="1197" y="7617"/>
                    <a:pt x="984" y="7457"/>
                    <a:pt x="931" y="7232"/>
                  </a:cubicBezTo>
                  <a:lnTo>
                    <a:pt x="1" y="7232"/>
                  </a:lnTo>
                  <a:lnTo>
                    <a:pt x="1" y="8734"/>
                  </a:lnTo>
                  <a:lnTo>
                    <a:pt x="931" y="8734"/>
                  </a:lnTo>
                  <a:cubicBezTo>
                    <a:pt x="984" y="8508"/>
                    <a:pt x="1197" y="8348"/>
                    <a:pt x="1436" y="8348"/>
                  </a:cubicBezTo>
                  <a:cubicBezTo>
                    <a:pt x="1729" y="8348"/>
                    <a:pt x="1968" y="8587"/>
                    <a:pt x="1968" y="8880"/>
                  </a:cubicBezTo>
                  <a:cubicBezTo>
                    <a:pt x="1968" y="9172"/>
                    <a:pt x="1729" y="9412"/>
                    <a:pt x="1436" y="9412"/>
                  </a:cubicBezTo>
                  <a:cubicBezTo>
                    <a:pt x="1197" y="9412"/>
                    <a:pt x="984" y="9252"/>
                    <a:pt x="931" y="9013"/>
                  </a:cubicBezTo>
                  <a:lnTo>
                    <a:pt x="1" y="9013"/>
                  </a:lnTo>
                  <a:lnTo>
                    <a:pt x="1" y="10794"/>
                  </a:lnTo>
                  <a:lnTo>
                    <a:pt x="918" y="10794"/>
                  </a:lnTo>
                  <a:cubicBezTo>
                    <a:pt x="984" y="10555"/>
                    <a:pt x="1197" y="10395"/>
                    <a:pt x="1436" y="10395"/>
                  </a:cubicBezTo>
                  <a:cubicBezTo>
                    <a:pt x="1729" y="10395"/>
                    <a:pt x="1968" y="10635"/>
                    <a:pt x="1968" y="10927"/>
                  </a:cubicBezTo>
                  <a:cubicBezTo>
                    <a:pt x="1968" y="11219"/>
                    <a:pt x="1729" y="11459"/>
                    <a:pt x="1436" y="11459"/>
                  </a:cubicBezTo>
                  <a:cubicBezTo>
                    <a:pt x="1197" y="11459"/>
                    <a:pt x="984" y="11299"/>
                    <a:pt x="918" y="11060"/>
                  </a:cubicBezTo>
                  <a:lnTo>
                    <a:pt x="1" y="11060"/>
                  </a:lnTo>
                  <a:lnTo>
                    <a:pt x="1" y="12575"/>
                  </a:lnTo>
                  <a:lnTo>
                    <a:pt x="918" y="12575"/>
                  </a:lnTo>
                  <a:cubicBezTo>
                    <a:pt x="984" y="12349"/>
                    <a:pt x="1197" y="12177"/>
                    <a:pt x="1436" y="12177"/>
                  </a:cubicBezTo>
                  <a:cubicBezTo>
                    <a:pt x="1729" y="12177"/>
                    <a:pt x="1968" y="12416"/>
                    <a:pt x="1968" y="12722"/>
                  </a:cubicBezTo>
                  <a:cubicBezTo>
                    <a:pt x="1968" y="13014"/>
                    <a:pt x="1729" y="13253"/>
                    <a:pt x="1436" y="13253"/>
                  </a:cubicBezTo>
                  <a:cubicBezTo>
                    <a:pt x="1197" y="13240"/>
                    <a:pt x="984" y="13080"/>
                    <a:pt x="918" y="12855"/>
                  </a:cubicBezTo>
                  <a:lnTo>
                    <a:pt x="1" y="12855"/>
                  </a:lnTo>
                  <a:lnTo>
                    <a:pt x="1" y="12961"/>
                  </a:lnTo>
                  <a:lnTo>
                    <a:pt x="1" y="14436"/>
                  </a:lnTo>
                  <a:lnTo>
                    <a:pt x="918" y="14436"/>
                  </a:lnTo>
                  <a:cubicBezTo>
                    <a:pt x="984" y="14197"/>
                    <a:pt x="1184" y="14038"/>
                    <a:pt x="1436" y="14038"/>
                  </a:cubicBezTo>
                  <a:cubicBezTo>
                    <a:pt x="1729" y="14038"/>
                    <a:pt x="1968" y="14277"/>
                    <a:pt x="1968" y="14569"/>
                  </a:cubicBezTo>
                  <a:cubicBezTo>
                    <a:pt x="1968" y="14862"/>
                    <a:pt x="1729" y="15101"/>
                    <a:pt x="1436" y="15101"/>
                  </a:cubicBezTo>
                  <a:cubicBezTo>
                    <a:pt x="1184" y="15101"/>
                    <a:pt x="984" y="14942"/>
                    <a:pt x="918" y="14702"/>
                  </a:cubicBezTo>
                  <a:lnTo>
                    <a:pt x="1" y="14702"/>
                  </a:lnTo>
                  <a:lnTo>
                    <a:pt x="1" y="16218"/>
                  </a:lnTo>
                  <a:lnTo>
                    <a:pt x="918" y="16218"/>
                  </a:lnTo>
                  <a:cubicBezTo>
                    <a:pt x="971" y="15992"/>
                    <a:pt x="1184" y="15819"/>
                    <a:pt x="1423" y="15819"/>
                  </a:cubicBezTo>
                  <a:cubicBezTo>
                    <a:pt x="1715" y="15819"/>
                    <a:pt x="1955" y="16058"/>
                    <a:pt x="1955" y="16351"/>
                  </a:cubicBezTo>
                  <a:cubicBezTo>
                    <a:pt x="1955" y="16656"/>
                    <a:pt x="1715" y="16896"/>
                    <a:pt x="1423" y="16896"/>
                  </a:cubicBezTo>
                  <a:cubicBezTo>
                    <a:pt x="1184" y="16882"/>
                    <a:pt x="971" y="16723"/>
                    <a:pt x="918" y="16497"/>
                  </a:cubicBezTo>
                  <a:lnTo>
                    <a:pt x="1" y="16497"/>
                  </a:lnTo>
                  <a:lnTo>
                    <a:pt x="1" y="18012"/>
                  </a:lnTo>
                  <a:lnTo>
                    <a:pt x="905" y="18012"/>
                  </a:lnTo>
                  <a:cubicBezTo>
                    <a:pt x="971" y="17773"/>
                    <a:pt x="1184" y="17613"/>
                    <a:pt x="1423" y="17613"/>
                  </a:cubicBezTo>
                  <a:cubicBezTo>
                    <a:pt x="1715" y="17613"/>
                    <a:pt x="1955" y="17853"/>
                    <a:pt x="1955" y="18145"/>
                  </a:cubicBezTo>
                  <a:cubicBezTo>
                    <a:pt x="1955" y="18438"/>
                    <a:pt x="1715" y="18677"/>
                    <a:pt x="1423" y="18677"/>
                  </a:cubicBezTo>
                  <a:cubicBezTo>
                    <a:pt x="1184" y="18677"/>
                    <a:pt x="971" y="18517"/>
                    <a:pt x="905" y="18278"/>
                  </a:cubicBezTo>
                  <a:lnTo>
                    <a:pt x="27" y="18278"/>
                  </a:lnTo>
                  <a:lnTo>
                    <a:pt x="27" y="19794"/>
                  </a:lnTo>
                  <a:lnTo>
                    <a:pt x="931" y="19794"/>
                  </a:lnTo>
                  <a:cubicBezTo>
                    <a:pt x="998" y="19568"/>
                    <a:pt x="1197" y="19395"/>
                    <a:pt x="1450" y="19395"/>
                  </a:cubicBezTo>
                  <a:cubicBezTo>
                    <a:pt x="1742" y="19395"/>
                    <a:pt x="1981" y="19634"/>
                    <a:pt x="1981" y="19940"/>
                  </a:cubicBezTo>
                  <a:cubicBezTo>
                    <a:pt x="1981" y="20232"/>
                    <a:pt x="1742" y="20471"/>
                    <a:pt x="1450" y="20471"/>
                  </a:cubicBezTo>
                  <a:cubicBezTo>
                    <a:pt x="1197" y="20458"/>
                    <a:pt x="998" y="20299"/>
                    <a:pt x="931" y="20073"/>
                  </a:cubicBezTo>
                  <a:lnTo>
                    <a:pt x="27" y="20073"/>
                  </a:lnTo>
                  <a:lnTo>
                    <a:pt x="27" y="21588"/>
                  </a:lnTo>
                  <a:lnTo>
                    <a:pt x="918" y="21588"/>
                  </a:lnTo>
                  <a:cubicBezTo>
                    <a:pt x="984" y="21349"/>
                    <a:pt x="1197" y="21189"/>
                    <a:pt x="1436" y="21189"/>
                  </a:cubicBezTo>
                  <a:cubicBezTo>
                    <a:pt x="1729" y="21189"/>
                    <a:pt x="1968" y="21429"/>
                    <a:pt x="1968" y="21721"/>
                  </a:cubicBezTo>
                  <a:cubicBezTo>
                    <a:pt x="1968" y="22013"/>
                    <a:pt x="1729" y="22253"/>
                    <a:pt x="1436" y="22253"/>
                  </a:cubicBezTo>
                  <a:cubicBezTo>
                    <a:pt x="1197" y="22253"/>
                    <a:pt x="984" y="22093"/>
                    <a:pt x="918" y="21854"/>
                  </a:cubicBezTo>
                  <a:lnTo>
                    <a:pt x="27" y="21854"/>
                  </a:lnTo>
                  <a:lnTo>
                    <a:pt x="27" y="23369"/>
                  </a:lnTo>
                  <a:lnTo>
                    <a:pt x="918" y="23369"/>
                  </a:lnTo>
                  <a:cubicBezTo>
                    <a:pt x="984" y="23143"/>
                    <a:pt x="1184" y="22971"/>
                    <a:pt x="1423" y="22971"/>
                  </a:cubicBezTo>
                  <a:cubicBezTo>
                    <a:pt x="1729" y="22971"/>
                    <a:pt x="1968" y="23210"/>
                    <a:pt x="1955" y="23516"/>
                  </a:cubicBezTo>
                  <a:cubicBezTo>
                    <a:pt x="1955" y="23808"/>
                    <a:pt x="1729" y="24047"/>
                    <a:pt x="1423" y="24047"/>
                  </a:cubicBezTo>
                  <a:cubicBezTo>
                    <a:pt x="1184" y="24034"/>
                    <a:pt x="984" y="23875"/>
                    <a:pt x="918" y="23649"/>
                  </a:cubicBezTo>
                  <a:lnTo>
                    <a:pt x="27" y="23649"/>
                  </a:lnTo>
                  <a:lnTo>
                    <a:pt x="27" y="25164"/>
                  </a:lnTo>
                  <a:lnTo>
                    <a:pt x="905" y="25164"/>
                  </a:lnTo>
                  <a:cubicBezTo>
                    <a:pt x="971" y="24925"/>
                    <a:pt x="1184" y="24765"/>
                    <a:pt x="1423" y="24765"/>
                  </a:cubicBezTo>
                  <a:cubicBezTo>
                    <a:pt x="1715" y="24765"/>
                    <a:pt x="1955" y="25004"/>
                    <a:pt x="1955" y="25297"/>
                  </a:cubicBezTo>
                  <a:cubicBezTo>
                    <a:pt x="1955" y="25589"/>
                    <a:pt x="1715" y="25829"/>
                    <a:pt x="1423" y="25829"/>
                  </a:cubicBezTo>
                  <a:cubicBezTo>
                    <a:pt x="1184" y="25829"/>
                    <a:pt x="971" y="25669"/>
                    <a:pt x="905" y="25430"/>
                  </a:cubicBezTo>
                  <a:lnTo>
                    <a:pt x="27" y="25430"/>
                  </a:lnTo>
                  <a:lnTo>
                    <a:pt x="27" y="26945"/>
                  </a:lnTo>
                  <a:lnTo>
                    <a:pt x="905" y="26945"/>
                  </a:lnTo>
                  <a:cubicBezTo>
                    <a:pt x="971" y="26719"/>
                    <a:pt x="1170" y="26546"/>
                    <a:pt x="1410" y="26546"/>
                  </a:cubicBezTo>
                  <a:cubicBezTo>
                    <a:pt x="1715" y="26546"/>
                    <a:pt x="1955" y="26786"/>
                    <a:pt x="1955" y="27091"/>
                  </a:cubicBezTo>
                  <a:cubicBezTo>
                    <a:pt x="1955" y="27384"/>
                    <a:pt x="1715" y="27623"/>
                    <a:pt x="1410" y="27623"/>
                  </a:cubicBezTo>
                  <a:cubicBezTo>
                    <a:pt x="1170" y="27610"/>
                    <a:pt x="971" y="27450"/>
                    <a:pt x="905" y="27224"/>
                  </a:cubicBezTo>
                  <a:lnTo>
                    <a:pt x="27" y="27224"/>
                  </a:lnTo>
                  <a:lnTo>
                    <a:pt x="27" y="27756"/>
                  </a:lnTo>
                  <a:lnTo>
                    <a:pt x="27" y="28740"/>
                  </a:lnTo>
                  <a:lnTo>
                    <a:pt x="891" y="28740"/>
                  </a:lnTo>
                  <a:cubicBezTo>
                    <a:pt x="958" y="28501"/>
                    <a:pt x="1170" y="28341"/>
                    <a:pt x="1410" y="28341"/>
                  </a:cubicBezTo>
                  <a:cubicBezTo>
                    <a:pt x="1702" y="28341"/>
                    <a:pt x="1941" y="28580"/>
                    <a:pt x="1941" y="28873"/>
                  </a:cubicBezTo>
                  <a:cubicBezTo>
                    <a:pt x="1941" y="29165"/>
                    <a:pt x="1702" y="29404"/>
                    <a:pt x="1410" y="29404"/>
                  </a:cubicBezTo>
                  <a:cubicBezTo>
                    <a:pt x="1170" y="29404"/>
                    <a:pt x="958" y="29245"/>
                    <a:pt x="891" y="29006"/>
                  </a:cubicBezTo>
                  <a:lnTo>
                    <a:pt x="27" y="29006"/>
                  </a:lnTo>
                  <a:lnTo>
                    <a:pt x="27" y="30787"/>
                  </a:lnTo>
                  <a:lnTo>
                    <a:pt x="891" y="30787"/>
                  </a:lnTo>
                  <a:cubicBezTo>
                    <a:pt x="944" y="30548"/>
                    <a:pt x="1157" y="30388"/>
                    <a:pt x="1396" y="30388"/>
                  </a:cubicBezTo>
                  <a:cubicBezTo>
                    <a:pt x="1689" y="30388"/>
                    <a:pt x="1928" y="30627"/>
                    <a:pt x="1928" y="30920"/>
                  </a:cubicBezTo>
                  <a:cubicBezTo>
                    <a:pt x="1928" y="31212"/>
                    <a:pt x="1702" y="31452"/>
                    <a:pt x="1396" y="31452"/>
                  </a:cubicBezTo>
                  <a:cubicBezTo>
                    <a:pt x="1157" y="31452"/>
                    <a:pt x="944" y="31292"/>
                    <a:pt x="891" y="31053"/>
                  </a:cubicBezTo>
                  <a:lnTo>
                    <a:pt x="40" y="31053"/>
                  </a:lnTo>
                  <a:lnTo>
                    <a:pt x="40" y="32568"/>
                  </a:lnTo>
                  <a:lnTo>
                    <a:pt x="878" y="32568"/>
                  </a:lnTo>
                  <a:cubicBezTo>
                    <a:pt x="944" y="32342"/>
                    <a:pt x="1157" y="32183"/>
                    <a:pt x="1396" y="32183"/>
                  </a:cubicBezTo>
                  <a:cubicBezTo>
                    <a:pt x="1689" y="32183"/>
                    <a:pt x="1928" y="32422"/>
                    <a:pt x="1928" y="32714"/>
                  </a:cubicBezTo>
                  <a:cubicBezTo>
                    <a:pt x="1928" y="33007"/>
                    <a:pt x="1689" y="33246"/>
                    <a:pt x="1396" y="33246"/>
                  </a:cubicBezTo>
                  <a:cubicBezTo>
                    <a:pt x="1157" y="33246"/>
                    <a:pt x="944" y="33087"/>
                    <a:pt x="878" y="32847"/>
                  </a:cubicBezTo>
                  <a:lnTo>
                    <a:pt x="40" y="32847"/>
                  </a:lnTo>
                  <a:lnTo>
                    <a:pt x="40" y="34429"/>
                  </a:lnTo>
                  <a:lnTo>
                    <a:pt x="865" y="34429"/>
                  </a:lnTo>
                  <a:cubicBezTo>
                    <a:pt x="931" y="34190"/>
                    <a:pt x="1144" y="34031"/>
                    <a:pt x="1383" y="34031"/>
                  </a:cubicBezTo>
                  <a:cubicBezTo>
                    <a:pt x="1676" y="34031"/>
                    <a:pt x="1915" y="34270"/>
                    <a:pt x="1915" y="34562"/>
                  </a:cubicBezTo>
                  <a:cubicBezTo>
                    <a:pt x="1915" y="34855"/>
                    <a:pt x="1676" y="35094"/>
                    <a:pt x="1383" y="35094"/>
                  </a:cubicBezTo>
                  <a:cubicBezTo>
                    <a:pt x="1144" y="35094"/>
                    <a:pt x="931" y="34934"/>
                    <a:pt x="865" y="34695"/>
                  </a:cubicBezTo>
                  <a:lnTo>
                    <a:pt x="40" y="34695"/>
                  </a:lnTo>
                  <a:cubicBezTo>
                    <a:pt x="40" y="35200"/>
                    <a:pt x="40" y="35705"/>
                    <a:pt x="40" y="36211"/>
                  </a:cubicBezTo>
                  <a:lnTo>
                    <a:pt x="878" y="36211"/>
                  </a:lnTo>
                  <a:cubicBezTo>
                    <a:pt x="931" y="35985"/>
                    <a:pt x="1144" y="35825"/>
                    <a:pt x="1383" y="35825"/>
                  </a:cubicBezTo>
                  <a:cubicBezTo>
                    <a:pt x="1676" y="35825"/>
                    <a:pt x="1915" y="36064"/>
                    <a:pt x="1915" y="36357"/>
                  </a:cubicBezTo>
                  <a:cubicBezTo>
                    <a:pt x="1915" y="36649"/>
                    <a:pt x="1676" y="36889"/>
                    <a:pt x="1383" y="36889"/>
                  </a:cubicBezTo>
                  <a:cubicBezTo>
                    <a:pt x="1144" y="36889"/>
                    <a:pt x="931" y="36729"/>
                    <a:pt x="878" y="36490"/>
                  </a:cubicBezTo>
                  <a:lnTo>
                    <a:pt x="40" y="36490"/>
                  </a:lnTo>
                  <a:lnTo>
                    <a:pt x="40" y="38005"/>
                  </a:lnTo>
                  <a:lnTo>
                    <a:pt x="865" y="38005"/>
                  </a:lnTo>
                  <a:cubicBezTo>
                    <a:pt x="918" y="37766"/>
                    <a:pt x="1131" y="37606"/>
                    <a:pt x="1370" y="37606"/>
                  </a:cubicBezTo>
                  <a:cubicBezTo>
                    <a:pt x="1662" y="37606"/>
                    <a:pt x="1902" y="37846"/>
                    <a:pt x="1902" y="38138"/>
                  </a:cubicBezTo>
                  <a:cubicBezTo>
                    <a:pt x="1902" y="38431"/>
                    <a:pt x="1676" y="38670"/>
                    <a:pt x="1370" y="38670"/>
                  </a:cubicBezTo>
                  <a:cubicBezTo>
                    <a:pt x="1131" y="38670"/>
                    <a:pt x="918" y="38510"/>
                    <a:pt x="865" y="38271"/>
                  </a:cubicBezTo>
                  <a:lnTo>
                    <a:pt x="40" y="38271"/>
                  </a:lnTo>
                  <a:lnTo>
                    <a:pt x="40" y="39786"/>
                  </a:lnTo>
                  <a:lnTo>
                    <a:pt x="851" y="39786"/>
                  </a:lnTo>
                  <a:cubicBezTo>
                    <a:pt x="918" y="39560"/>
                    <a:pt x="1131" y="39401"/>
                    <a:pt x="1370" y="39401"/>
                  </a:cubicBezTo>
                  <a:cubicBezTo>
                    <a:pt x="1662" y="39401"/>
                    <a:pt x="1902" y="39640"/>
                    <a:pt x="1902" y="39933"/>
                  </a:cubicBezTo>
                  <a:cubicBezTo>
                    <a:pt x="1902" y="40225"/>
                    <a:pt x="1662" y="40464"/>
                    <a:pt x="1370" y="40464"/>
                  </a:cubicBezTo>
                  <a:cubicBezTo>
                    <a:pt x="1131" y="40464"/>
                    <a:pt x="918" y="40305"/>
                    <a:pt x="851" y="40066"/>
                  </a:cubicBezTo>
                  <a:lnTo>
                    <a:pt x="40" y="40066"/>
                  </a:lnTo>
                  <a:lnTo>
                    <a:pt x="40" y="41581"/>
                  </a:lnTo>
                  <a:lnTo>
                    <a:pt x="838" y="41581"/>
                  </a:lnTo>
                  <a:cubicBezTo>
                    <a:pt x="905" y="41342"/>
                    <a:pt x="1117" y="41182"/>
                    <a:pt x="1357" y="41182"/>
                  </a:cubicBezTo>
                  <a:cubicBezTo>
                    <a:pt x="1649" y="41182"/>
                    <a:pt x="1888" y="41422"/>
                    <a:pt x="1888" y="41714"/>
                  </a:cubicBezTo>
                  <a:cubicBezTo>
                    <a:pt x="1888" y="42006"/>
                    <a:pt x="1649" y="42246"/>
                    <a:pt x="1357" y="42246"/>
                  </a:cubicBezTo>
                  <a:cubicBezTo>
                    <a:pt x="1117" y="42246"/>
                    <a:pt x="905" y="42086"/>
                    <a:pt x="838" y="41847"/>
                  </a:cubicBezTo>
                  <a:lnTo>
                    <a:pt x="54" y="41847"/>
                  </a:lnTo>
                  <a:lnTo>
                    <a:pt x="54" y="43362"/>
                  </a:lnTo>
                  <a:lnTo>
                    <a:pt x="838" y="43362"/>
                  </a:lnTo>
                  <a:cubicBezTo>
                    <a:pt x="905" y="43136"/>
                    <a:pt x="1117" y="42977"/>
                    <a:pt x="1357" y="42977"/>
                  </a:cubicBezTo>
                  <a:cubicBezTo>
                    <a:pt x="1649" y="42977"/>
                    <a:pt x="1888" y="43216"/>
                    <a:pt x="1888" y="43509"/>
                  </a:cubicBezTo>
                  <a:cubicBezTo>
                    <a:pt x="1888" y="43801"/>
                    <a:pt x="1649" y="44040"/>
                    <a:pt x="1357" y="44040"/>
                  </a:cubicBezTo>
                  <a:cubicBezTo>
                    <a:pt x="1117" y="44040"/>
                    <a:pt x="905" y="43881"/>
                    <a:pt x="838" y="43641"/>
                  </a:cubicBezTo>
                  <a:lnTo>
                    <a:pt x="54" y="43641"/>
                  </a:lnTo>
                  <a:lnTo>
                    <a:pt x="54" y="44731"/>
                  </a:lnTo>
                  <a:lnTo>
                    <a:pt x="54" y="45157"/>
                  </a:lnTo>
                  <a:lnTo>
                    <a:pt x="838" y="45157"/>
                  </a:lnTo>
                  <a:cubicBezTo>
                    <a:pt x="905" y="44918"/>
                    <a:pt x="1104" y="44758"/>
                    <a:pt x="1343" y="44758"/>
                  </a:cubicBezTo>
                  <a:cubicBezTo>
                    <a:pt x="1649" y="44758"/>
                    <a:pt x="1888" y="44997"/>
                    <a:pt x="1875" y="45290"/>
                  </a:cubicBezTo>
                  <a:cubicBezTo>
                    <a:pt x="1875" y="45582"/>
                    <a:pt x="1649" y="45822"/>
                    <a:pt x="1343" y="45822"/>
                  </a:cubicBezTo>
                  <a:cubicBezTo>
                    <a:pt x="1104" y="45822"/>
                    <a:pt x="905" y="45662"/>
                    <a:pt x="838" y="45423"/>
                  </a:cubicBezTo>
                  <a:lnTo>
                    <a:pt x="54" y="45423"/>
                  </a:lnTo>
                  <a:lnTo>
                    <a:pt x="54" y="46938"/>
                  </a:lnTo>
                  <a:lnTo>
                    <a:pt x="838" y="46938"/>
                  </a:lnTo>
                  <a:cubicBezTo>
                    <a:pt x="891" y="46712"/>
                    <a:pt x="1104" y="46553"/>
                    <a:pt x="1343" y="46553"/>
                  </a:cubicBezTo>
                  <a:cubicBezTo>
                    <a:pt x="1636" y="46553"/>
                    <a:pt x="1875" y="46792"/>
                    <a:pt x="1875" y="47084"/>
                  </a:cubicBezTo>
                  <a:cubicBezTo>
                    <a:pt x="1875" y="47377"/>
                    <a:pt x="1636" y="47616"/>
                    <a:pt x="1343" y="47616"/>
                  </a:cubicBezTo>
                  <a:cubicBezTo>
                    <a:pt x="1104" y="47616"/>
                    <a:pt x="891" y="47457"/>
                    <a:pt x="838" y="47217"/>
                  </a:cubicBezTo>
                  <a:lnTo>
                    <a:pt x="67" y="47217"/>
                  </a:lnTo>
                  <a:lnTo>
                    <a:pt x="67" y="48733"/>
                  </a:lnTo>
                  <a:lnTo>
                    <a:pt x="825" y="48733"/>
                  </a:lnTo>
                  <a:cubicBezTo>
                    <a:pt x="891" y="48493"/>
                    <a:pt x="1104" y="48334"/>
                    <a:pt x="1343" y="48334"/>
                  </a:cubicBezTo>
                  <a:cubicBezTo>
                    <a:pt x="1636" y="48334"/>
                    <a:pt x="1875" y="48573"/>
                    <a:pt x="1875" y="48866"/>
                  </a:cubicBezTo>
                  <a:cubicBezTo>
                    <a:pt x="1875" y="49158"/>
                    <a:pt x="1636" y="49397"/>
                    <a:pt x="1343" y="49397"/>
                  </a:cubicBezTo>
                  <a:cubicBezTo>
                    <a:pt x="1104" y="49397"/>
                    <a:pt x="891" y="49238"/>
                    <a:pt x="825" y="49012"/>
                  </a:cubicBezTo>
                  <a:lnTo>
                    <a:pt x="67" y="49012"/>
                  </a:lnTo>
                  <a:lnTo>
                    <a:pt x="67" y="50780"/>
                  </a:lnTo>
                  <a:lnTo>
                    <a:pt x="825" y="50780"/>
                  </a:lnTo>
                  <a:cubicBezTo>
                    <a:pt x="891" y="50554"/>
                    <a:pt x="1104" y="50381"/>
                    <a:pt x="1343" y="50381"/>
                  </a:cubicBezTo>
                  <a:cubicBezTo>
                    <a:pt x="1636" y="50381"/>
                    <a:pt x="1875" y="50620"/>
                    <a:pt x="1875" y="50913"/>
                  </a:cubicBezTo>
                  <a:cubicBezTo>
                    <a:pt x="1875" y="51210"/>
                    <a:pt x="1648" y="51445"/>
                    <a:pt x="1366" y="51445"/>
                  </a:cubicBezTo>
                  <a:cubicBezTo>
                    <a:pt x="1359" y="51445"/>
                    <a:pt x="1351" y="51445"/>
                    <a:pt x="1343" y="51445"/>
                  </a:cubicBezTo>
                  <a:cubicBezTo>
                    <a:pt x="1104" y="51445"/>
                    <a:pt x="891" y="51285"/>
                    <a:pt x="825" y="51059"/>
                  </a:cubicBezTo>
                  <a:lnTo>
                    <a:pt x="67" y="51059"/>
                  </a:lnTo>
                  <a:lnTo>
                    <a:pt x="67" y="52574"/>
                  </a:lnTo>
                  <a:lnTo>
                    <a:pt x="838" y="52574"/>
                  </a:lnTo>
                  <a:cubicBezTo>
                    <a:pt x="891" y="52335"/>
                    <a:pt x="1104" y="52176"/>
                    <a:pt x="1343" y="52176"/>
                  </a:cubicBezTo>
                  <a:cubicBezTo>
                    <a:pt x="1636" y="52176"/>
                    <a:pt x="1875" y="52415"/>
                    <a:pt x="1875" y="52707"/>
                  </a:cubicBezTo>
                  <a:cubicBezTo>
                    <a:pt x="1875" y="53000"/>
                    <a:pt x="1649" y="53239"/>
                    <a:pt x="1343" y="53239"/>
                  </a:cubicBezTo>
                  <a:cubicBezTo>
                    <a:pt x="1104" y="53239"/>
                    <a:pt x="891" y="53080"/>
                    <a:pt x="838" y="52840"/>
                  </a:cubicBezTo>
                  <a:lnTo>
                    <a:pt x="67" y="52840"/>
                  </a:lnTo>
                  <a:lnTo>
                    <a:pt x="67" y="54422"/>
                  </a:lnTo>
                  <a:lnTo>
                    <a:pt x="838" y="54422"/>
                  </a:lnTo>
                  <a:cubicBezTo>
                    <a:pt x="905" y="54196"/>
                    <a:pt x="1117" y="54023"/>
                    <a:pt x="1357" y="54023"/>
                  </a:cubicBezTo>
                  <a:cubicBezTo>
                    <a:pt x="1649" y="54023"/>
                    <a:pt x="1888" y="54263"/>
                    <a:pt x="1888" y="54555"/>
                  </a:cubicBezTo>
                  <a:cubicBezTo>
                    <a:pt x="1888" y="54848"/>
                    <a:pt x="1649" y="55087"/>
                    <a:pt x="1357" y="55087"/>
                  </a:cubicBezTo>
                  <a:cubicBezTo>
                    <a:pt x="1117" y="55087"/>
                    <a:pt x="905" y="54927"/>
                    <a:pt x="838" y="54701"/>
                  </a:cubicBezTo>
                  <a:lnTo>
                    <a:pt x="54" y="54701"/>
                  </a:lnTo>
                  <a:lnTo>
                    <a:pt x="54" y="56217"/>
                  </a:lnTo>
                  <a:lnTo>
                    <a:pt x="851" y="56217"/>
                  </a:lnTo>
                  <a:cubicBezTo>
                    <a:pt x="905" y="55978"/>
                    <a:pt x="1117" y="55818"/>
                    <a:pt x="1357" y="55818"/>
                  </a:cubicBezTo>
                  <a:cubicBezTo>
                    <a:pt x="1649" y="55818"/>
                    <a:pt x="1888" y="56057"/>
                    <a:pt x="1888" y="56350"/>
                  </a:cubicBezTo>
                  <a:cubicBezTo>
                    <a:pt x="1888" y="56642"/>
                    <a:pt x="1649" y="56881"/>
                    <a:pt x="1357" y="56881"/>
                  </a:cubicBezTo>
                  <a:cubicBezTo>
                    <a:pt x="1117" y="56881"/>
                    <a:pt x="905" y="56722"/>
                    <a:pt x="851" y="56483"/>
                  </a:cubicBezTo>
                  <a:lnTo>
                    <a:pt x="54" y="56483"/>
                  </a:lnTo>
                  <a:cubicBezTo>
                    <a:pt x="54" y="56988"/>
                    <a:pt x="54" y="57493"/>
                    <a:pt x="54" y="57998"/>
                  </a:cubicBezTo>
                  <a:lnTo>
                    <a:pt x="851" y="57998"/>
                  </a:lnTo>
                  <a:cubicBezTo>
                    <a:pt x="905" y="57772"/>
                    <a:pt x="1117" y="57599"/>
                    <a:pt x="1357" y="57599"/>
                  </a:cubicBezTo>
                  <a:cubicBezTo>
                    <a:pt x="1649" y="57599"/>
                    <a:pt x="1888" y="57839"/>
                    <a:pt x="1888" y="58131"/>
                  </a:cubicBezTo>
                  <a:cubicBezTo>
                    <a:pt x="1888" y="58429"/>
                    <a:pt x="1662" y="58663"/>
                    <a:pt x="1380" y="58663"/>
                  </a:cubicBezTo>
                  <a:cubicBezTo>
                    <a:pt x="1372" y="58663"/>
                    <a:pt x="1364" y="58663"/>
                    <a:pt x="1357" y="58663"/>
                  </a:cubicBezTo>
                  <a:cubicBezTo>
                    <a:pt x="1117" y="58663"/>
                    <a:pt x="905" y="58503"/>
                    <a:pt x="851" y="58277"/>
                  </a:cubicBezTo>
                  <a:lnTo>
                    <a:pt x="54" y="58277"/>
                  </a:lnTo>
                  <a:lnTo>
                    <a:pt x="54" y="59793"/>
                  </a:lnTo>
                  <a:lnTo>
                    <a:pt x="851" y="59793"/>
                  </a:lnTo>
                  <a:cubicBezTo>
                    <a:pt x="918" y="59553"/>
                    <a:pt x="1131" y="59394"/>
                    <a:pt x="1370" y="59394"/>
                  </a:cubicBezTo>
                  <a:cubicBezTo>
                    <a:pt x="1662" y="59394"/>
                    <a:pt x="1902" y="59633"/>
                    <a:pt x="1902" y="59926"/>
                  </a:cubicBezTo>
                  <a:cubicBezTo>
                    <a:pt x="1902" y="60218"/>
                    <a:pt x="1662" y="60457"/>
                    <a:pt x="1370" y="60457"/>
                  </a:cubicBezTo>
                  <a:cubicBezTo>
                    <a:pt x="1131" y="60457"/>
                    <a:pt x="918" y="60298"/>
                    <a:pt x="851" y="60059"/>
                  </a:cubicBezTo>
                  <a:lnTo>
                    <a:pt x="54" y="60059"/>
                  </a:lnTo>
                  <a:lnTo>
                    <a:pt x="54" y="61574"/>
                  </a:lnTo>
                  <a:lnTo>
                    <a:pt x="865" y="61574"/>
                  </a:lnTo>
                  <a:cubicBezTo>
                    <a:pt x="931" y="61348"/>
                    <a:pt x="1131" y="61175"/>
                    <a:pt x="1370" y="61175"/>
                  </a:cubicBezTo>
                  <a:cubicBezTo>
                    <a:pt x="1676" y="61175"/>
                    <a:pt x="1902" y="61414"/>
                    <a:pt x="1915" y="61707"/>
                  </a:cubicBezTo>
                  <a:cubicBezTo>
                    <a:pt x="1915" y="62004"/>
                    <a:pt x="1688" y="62239"/>
                    <a:pt x="1394" y="62239"/>
                  </a:cubicBezTo>
                  <a:cubicBezTo>
                    <a:pt x="1386" y="62239"/>
                    <a:pt x="1378" y="62239"/>
                    <a:pt x="1370" y="62239"/>
                  </a:cubicBezTo>
                  <a:cubicBezTo>
                    <a:pt x="1131" y="62239"/>
                    <a:pt x="931" y="62079"/>
                    <a:pt x="865" y="61853"/>
                  </a:cubicBezTo>
                  <a:lnTo>
                    <a:pt x="40" y="61853"/>
                  </a:lnTo>
                  <a:lnTo>
                    <a:pt x="40" y="63369"/>
                  </a:lnTo>
                  <a:lnTo>
                    <a:pt x="878" y="63369"/>
                  </a:lnTo>
                  <a:cubicBezTo>
                    <a:pt x="944" y="63129"/>
                    <a:pt x="1144" y="62970"/>
                    <a:pt x="1396" y="62970"/>
                  </a:cubicBezTo>
                  <a:cubicBezTo>
                    <a:pt x="1689" y="62970"/>
                    <a:pt x="1928" y="63209"/>
                    <a:pt x="1928" y="63501"/>
                  </a:cubicBezTo>
                  <a:cubicBezTo>
                    <a:pt x="1928" y="63794"/>
                    <a:pt x="1689" y="64033"/>
                    <a:pt x="1396" y="64033"/>
                  </a:cubicBezTo>
                  <a:cubicBezTo>
                    <a:pt x="1144" y="64033"/>
                    <a:pt x="944" y="63874"/>
                    <a:pt x="878" y="63634"/>
                  </a:cubicBezTo>
                  <a:lnTo>
                    <a:pt x="40" y="63634"/>
                  </a:lnTo>
                  <a:lnTo>
                    <a:pt x="40" y="65150"/>
                  </a:lnTo>
                  <a:lnTo>
                    <a:pt x="878" y="65150"/>
                  </a:lnTo>
                  <a:cubicBezTo>
                    <a:pt x="944" y="64924"/>
                    <a:pt x="1144" y="64751"/>
                    <a:pt x="1396" y="64751"/>
                  </a:cubicBezTo>
                  <a:cubicBezTo>
                    <a:pt x="1689" y="64751"/>
                    <a:pt x="1928" y="64990"/>
                    <a:pt x="1928" y="65296"/>
                  </a:cubicBezTo>
                  <a:cubicBezTo>
                    <a:pt x="1928" y="65588"/>
                    <a:pt x="1689" y="65828"/>
                    <a:pt x="1396" y="65828"/>
                  </a:cubicBezTo>
                  <a:cubicBezTo>
                    <a:pt x="1144" y="65814"/>
                    <a:pt x="944" y="65655"/>
                    <a:pt x="878" y="65429"/>
                  </a:cubicBezTo>
                  <a:lnTo>
                    <a:pt x="40" y="65429"/>
                  </a:lnTo>
                  <a:lnTo>
                    <a:pt x="40" y="66944"/>
                  </a:lnTo>
                  <a:lnTo>
                    <a:pt x="878" y="66944"/>
                  </a:lnTo>
                  <a:cubicBezTo>
                    <a:pt x="944" y="66705"/>
                    <a:pt x="1144" y="66546"/>
                    <a:pt x="1396" y="66546"/>
                  </a:cubicBezTo>
                  <a:cubicBezTo>
                    <a:pt x="1689" y="66546"/>
                    <a:pt x="1928" y="66785"/>
                    <a:pt x="1928" y="67077"/>
                  </a:cubicBezTo>
                  <a:cubicBezTo>
                    <a:pt x="1928" y="67370"/>
                    <a:pt x="1689" y="67609"/>
                    <a:pt x="1396" y="67609"/>
                  </a:cubicBezTo>
                  <a:cubicBezTo>
                    <a:pt x="1144" y="67609"/>
                    <a:pt x="944" y="67450"/>
                    <a:pt x="878" y="67210"/>
                  </a:cubicBezTo>
                  <a:lnTo>
                    <a:pt x="40" y="67210"/>
                  </a:lnTo>
                  <a:lnTo>
                    <a:pt x="40" y="68726"/>
                  </a:lnTo>
                  <a:lnTo>
                    <a:pt x="891" y="68726"/>
                  </a:lnTo>
                  <a:cubicBezTo>
                    <a:pt x="944" y="68500"/>
                    <a:pt x="1157" y="68327"/>
                    <a:pt x="1396" y="68327"/>
                  </a:cubicBezTo>
                  <a:cubicBezTo>
                    <a:pt x="1689" y="68327"/>
                    <a:pt x="1928" y="68566"/>
                    <a:pt x="1928" y="68872"/>
                  </a:cubicBezTo>
                  <a:cubicBezTo>
                    <a:pt x="1928" y="69164"/>
                    <a:pt x="1689" y="69404"/>
                    <a:pt x="1396" y="69404"/>
                  </a:cubicBezTo>
                  <a:cubicBezTo>
                    <a:pt x="1157" y="69390"/>
                    <a:pt x="944" y="69231"/>
                    <a:pt x="891" y="69005"/>
                  </a:cubicBezTo>
                  <a:lnTo>
                    <a:pt x="40" y="69005"/>
                  </a:lnTo>
                  <a:lnTo>
                    <a:pt x="40" y="69829"/>
                  </a:lnTo>
                  <a:cubicBezTo>
                    <a:pt x="40" y="69988"/>
                    <a:pt x="54" y="70135"/>
                    <a:pt x="67" y="70281"/>
                  </a:cubicBezTo>
                  <a:lnTo>
                    <a:pt x="7591" y="70281"/>
                  </a:lnTo>
                  <a:cubicBezTo>
                    <a:pt x="8662" y="70281"/>
                    <a:pt x="9743" y="70266"/>
                    <a:pt x="10825" y="70266"/>
                  </a:cubicBezTo>
                  <a:cubicBezTo>
                    <a:pt x="11771" y="70266"/>
                    <a:pt x="12716" y="70277"/>
                    <a:pt x="13653" y="70321"/>
                  </a:cubicBezTo>
                  <a:cubicBezTo>
                    <a:pt x="13639" y="70188"/>
                    <a:pt x="13639" y="70055"/>
                    <a:pt x="13653" y="69922"/>
                  </a:cubicBezTo>
                  <a:cubicBezTo>
                    <a:pt x="13666" y="69683"/>
                    <a:pt x="13706" y="69457"/>
                    <a:pt x="13732" y="69231"/>
                  </a:cubicBezTo>
                  <a:cubicBezTo>
                    <a:pt x="13772" y="69005"/>
                    <a:pt x="13786" y="68766"/>
                    <a:pt x="13812" y="68540"/>
                  </a:cubicBezTo>
                  <a:cubicBezTo>
                    <a:pt x="13865" y="68141"/>
                    <a:pt x="13919" y="67755"/>
                    <a:pt x="13932" y="67370"/>
                  </a:cubicBezTo>
                  <a:cubicBezTo>
                    <a:pt x="13932" y="66984"/>
                    <a:pt x="13919" y="66585"/>
                    <a:pt x="13865" y="66200"/>
                  </a:cubicBezTo>
                  <a:cubicBezTo>
                    <a:pt x="13839" y="65814"/>
                    <a:pt x="13812" y="65429"/>
                    <a:pt x="13799" y="65030"/>
                  </a:cubicBezTo>
                  <a:cubicBezTo>
                    <a:pt x="13759" y="64272"/>
                    <a:pt x="13772" y="63501"/>
                    <a:pt x="13812" y="62744"/>
                  </a:cubicBezTo>
                  <a:cubicBezTo>
                    <a:pt x="13839" y="62345"/>
                    <a:pt x="13865" y="61959"/>
                    <a:pt x="13865" y="61561"/>
                  </a:cubicBezTo>
                  <a:cubicBezTo>
                    <a:pt x="13879" y="61162"/>
                    <a:pt x="13865" y="60776"/>
                    <a:pt x="13892" y="60391"/>
                  </a:cubicBezTo>
                  <a:cubicBezTo>
                    <a:pt x="13905" y="60005"/>
                    <a:pt x="13958" y="59633"/>
                    <a:pt x="13945" y="59248"/>
                  </a:cubicBezTo>
                  <a:cubicBezTo>
                    <a:pt x="13932" y="58889"/>
                    <a:pt x="13879" y="58530"/>
                    <a:pt x="13799" y="58184"/>
                  </a:cubicBezTo>
                  <a:cubicBezTo>
                    <a:pt x="13719" y="57839"/>
                    <a:pt x="13653" y="57480"/>
                    <a:pt x="13613" y="57121"/>
                  </a:cubicBezTo>
                  <a:cubicBezTo>
                    <a:pt x="13586" y="56788"/>
                    <a:pt x="13586" y="56443"/>
                    <a:pt x="13613" y="56110"/>
                  </a:cubicBezTo>
                  <a:cubicBezTo>
                    <a:pt x="13626" y="55765"/>
                    <a:pt x="13679" y="55419"/>
                    <a:pt x="13759" y="55074"/>
                  </a:cubicBezTo>
                  <a:cubicBezTo>
                    <a:pt x="13825" y="54755"/>
                    <a:pt x="13958" y="54436"/>
                    <a:pt x="13985" y="54103"/>
                  </a:cubicBezTo>
                  <a:cubicBezTo>
                    <a:pt x="14038" y="53425"/>
                    <a:pt x="13546" y="52987"/>
                    <a:pt x="13573" y="52295"/>
                  </a:cubicBezTo>
                  <a:cubicBezTo>
                    <a:pt x="13586" y="51551"/>
                    <a:pt x="13852" y="50846"/>
                    <a:pt x="13945" y="50115"/>
                  </a:cubicBezTo>
                  <a:cubicBezTo>
                    <a:pt x="13998" y="49637"/>
                    <a:pt x="14012" y="49171"/>
                    <a:pt x="13998" y="48693"/>
                  </a:cubicBezTo>
                  <a:cubicBezTo>
                    <a:pt x="13945" y="46632"/>
                    <a:pt x="13852" y="44559"/>
                    <a:pt x="13693" y="42485"/>
                  </a:cubicBezTo>
                  <a:cubicBezTo>
                    <a:pt x="13666" y="41807"/>
                    <a:pt x="13573" y="41129"/>
                    <a:pt x="13427" y="40464"/>
                  </a:cubicBezTo>
                  <a:cubicBezTo>
                    <a:pt x="13294" y="39999"/>
                    <a:pt x="13174" y="39534"/>
                    <a:pt x="13081" y="39055"/>
                  </a:cubicBezTo>
                  <a:cubicBezTo>
                    <a:pt x="13028" y="38510"/>
                    <a:pt x="13054" y="37965"/>
                    <a:pt x="13134" y="37434"/>
                  </a:cubicBezTo>
                  <a:cubicBezTo>
                    <a:pt x="13227" y="36556"/>
                    <a:pt x="13334" y="35679"/>
                    <a:pt x="13639" y="34868"/>
                  </a:cubicBezTo>
                  <a:cubicBezTo>
                    <a:pt x="13825" y="34389"/>
                    <a:pt x="13892" y="33884"/>
                    <a:pt x="13865" y="33366"/>
                  </a:cubicBezTo>
                  <a:cubicBezTo>
                    <a:pt x="13839" y="32887"/>
                    <a:pt x="13746" y="32395"/>
                    <a:pt x="13719" y="31917"/>
                  </a:cubicBezTo>
                  <a:cubicBezTo>
                    <a:pt x="13706" y="31332"/>
                    <a:pt x="13732" y="30747"/>
                    <a:pt x="13786" y="30162"/>
                  </a:cubicBezTo>
                  <a:cubicBezTo>
                    <a:pt x="13892" y="28766"/>
                    <a:pt x="13799" y="27371"/>
                    <a:pt x="13719" y="25975"/>
                  </a:cubicBezTo>
                  <a:cubicBezTo>
                    <a:pt x="13706" y="25496"/>
                    <a:pt x="13639" y="25004"/>
                    <a:pt x="13493" y="24539"/>
                  </a:cubicBezTo>
                  <a:cubicBezTo>
                    <a:pt x="13360" y="24140"/>
                    <a:pt x="13108" y="23742"/>
                    <a:pt x="13108" y="23303"/>
                  </a:cubicBezTo>
                  <a:cubicBezTo>
                    <a:pt x="13108" y="23064"/>
                    <a:pt x="13148" y="23037"/>
                    <a:pt x="13028" y="22878"/>
                  </a:cubicBezTo>
                  <a:cubicBezTo>
                    <a:pt x="12961" y="22784"/>
                    <a:pt x="12829" y="22731"/>
                    <a:pt x="12749" y="22638"/>
                  </a:cubicBezTo>
                  <a:cubicBezTo>
                    <a:pt x="12456" y="22306"/>
                    <a:pt x="12536" y="21894"/>
                    <a:pt x="12722" y="21522"/>
                  </a:cubicBezTo>
                  <a:cubicBezTo>
                    <a:pt x="12908" y="21149"/>
                    <a:pt x="13241" y="20884"/>
                    <a:pt x="13387" y="20498"/>
                  </a:cubicBezTo>
                  <a:cubicBezTo>
                    <a:pt x="13506" y="20086"/>
                    <a:pt x="13573" y="19661"/>
                    <a:pt x="13573" y="19235"/>
                  </a:cubicBezTo>
                  <a:cubicBezTo>
                    <a:pt x="13865" y="13891"/>
                    <a:pt x="13932" y="8561"/>
                    <a:pt x="13799" y="3217"/>
                  </a:cubicBezTo>
                  <a:cubicBezTo>
                    <a:pt x="13772" y="2419"/>
                    <a:pt x="13746" y="1608"/>
                    <a:pt x="13998" y="851"/>
                  </a:cubicBezTo>
                  <a:cubicBezTo>
                    <a:pt x="14078" y="705"/>
                    <a:pt x="14091" y="545"/>
                    <a:pt x="14065" y="386"/>
                  </a:cubicBezTo>
                  <a:cubicBezTo>
                    <a:pt x="13958" y="93"/>
                    <a:pt x="12961" y="173"/>
                    <a:pt x="12709" y="146"/>
                  </a:cubicBezTo>
                  <a:cubicBezTo>
                    <a:pt x="12190" y="80"/>
                    <a:pt x="11659" y="53"/>
                    <a:pt x="11127" y="40"/>
                  </a:cubicBezTo>
                  <a:cubicBezTo>
                    <a:pt x="10864" y="38"/>
                    <a:pt x="10588" y="37"/>
                    <a:pt x="10301" y="37"/>
                  </a:cubicBezTo>
                  <a:cubicBezTo>
                    <a:pt x="8507" y="37"/>
                    <a:pt x="6289" y="76"/>
                    <a:pt x="4201" y="76"/>
                  </a:cubicBezTo>
                  <a:cubicBezTo>
                    <a:pt x="2807" y="76"/>
                    <a:pt x="1472" y="58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 rot="8783640">
              <a:off x="2926687" y="4059587"/>
              <a:ext cx="1080081" cy="652825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>
            <a:spLocks noGrp="1"/>
          </p:cNvSpPr>
          <p:nvPr>
            <p:ph type="title"/>
          </p:nvPr>
        </p:nvSpPr>
        <p:spPr>
          <a:xfrm>
            <a:off x="3679325" y="3332775"/>
            <a:ext cx="4749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1"/>
          </p:nvPr>
        </p:nvSpPr>
        <p:spPr>
          <a:xfrm>
            <a:off x="3679700" y="1535925"/>
            <a:ext cx="4749000" cy="16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5391525" y="4279764"/>
            <a:ext cx="3752463" cy="3005013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35"/>
          <p:cNvGrpSpPr/>
          <p:nvPr/>
        </p:nvGrpSpPr>
        <p:grpSpPr>
          <a:xfrm>
            <a:off x="-381233" y="3675776"/>
            <a:ext cx="7651113" cy="2917236"/>
            <a:chOff x="-381233" y="3675776"/>
            <a:chExt cx="7651113" cy="2917236"/>
          </a:xfrm>
        </p:grpSpPr>
        <p:sp>
          <p:nvSpPr>
            <p:cNvPr id="329" name="Google Shape;329;p35"/>
            <p:cNvSpPr/>
            <p:nvPr/>
          </p:nvSpPr>
          <p:spPr>
            <a:xfrm rot="650420">
              <a:off x="-303794" y="4367001"/>
              <a:ext cx="7496235" cy="1534786"/>
            </a:xfrm>
            <a:custGeom>
              <a:avLst/>
              <a:gdLst/>
              <a:ahLst/>
              <a:cxnLst/>
              <a:rect l="l" t="t" r="r" b="b"/>
              <a:pathLst>
                <a:path w="34483" h="7060" extrusionOk="0">
                  <a:moveTo>
                    <a:pt x="31571" y="1"/>
                  </a:moveTo>
                  <a:lnTo>
                    <a:pt x="30893" y="27"/>
                  </a:lnTo>
                  <a:lnTo>
                    <a:pt x="30920" y="479"/>
                  </a:lnTo>
                  <a:cubicBezTo>
                    <a:pt x="31026" y="506"/>
                    <a:pt x="31106" y="599"/>
                    <a:pt x="31119" y="719"/>
                  </a:cubicBezTo>
                  <a:cubicBezTo>
                    <a:pt x="31119" y="865"/>
                    <a:pt x="31013" y="984"/>
                    <a:pt x="30867" y="984"/>
                  </a:cubicBezTo>
                  <a:cubicBezTo>
                    <a:pt x="30859" y="985"/>
                    <a:pt x="30852" y="985"/>
                    <a:pt x="30845" y="985"/>
                  </a:cubicBezTo>
                  <a:cubicBezTo>
                    <a:pt x="30709" y="985"/>
                    <a:pt x="30601" y="871"/>
                    <a:pt x="30601" y="732"/>
                  </a:cubicBezTo>
                  <a:cubicBezTo>
                    <a:pt x="30588" y="626"/>
                    <a:pt x="30667" y="519"/>
                    <a:pt x="30774" y="479"/>
                  </a:cubicBezTo>
                  <a:lnTo>
                    <a:pt x="30761" y="27"/>
                  </a:lnTo>
                  <a:lnTo>
                    <a:pt x="30295" y="41"/>
                  </a:lnTo>
                  <a:lnTo>
                    <a:pt x="30029" y="54"/>
                  </a:lnTo>
                  <a:lnTo>
                    <a:pt x="30043" y="506"/>
                  </a:lnTo>
                  <a:cubicBezTo>
                    <a:pt x="30149" y="532"/>
                    <a:pt x="30242" y="626"/>
                    <a:pt x="30242" y="745"/>
                  </a:cubicBezTo>
                  <a:cubicBezTo>
                    <a:pt x="30242" y="891"/>
                    <a:pt x="30136" y="1011"/>
                    <a:pt x="29990" y="1011"/>
                  </a:cubicBezTo>
                  <a:cubicBezTo>
                    <a:pt x="29982" y="1012"/>
                    <a:pt x="29975" y="1012"/>
                    <a:pt x="29967" y="1012"/>
                  </a:cubicBezTo>
                  <a:cubicBezTo>
                    <a:pt x="29831" y="1012"/>
                    <a:pt x="29724" y="898"/>
                    <a:pt x="29724" y="772"/>
                  </a:cubicBezTo>
                  <a:cubicBezTo>
                    <a:pt x="29724" y="652"/>
                    <a:pt x="29790" y="546"/>
                    <a:pt x="29910" y="506"/>
                  </a:cubicBezTo>
                  <a:lnTo>
                    <a:pt x="29896" y="54"/>
                  </a:lnTo>
                  <a:lnTo>
                    <a:pt x="29019" y="94"/>
                  </a:lnTo>
                  <a:lnTo>
                    <a:pt x="29046" y="532"/>
                  </a:lnTo>
                  <a:cubicBezTo>
                    <a:pt x="29152" y="559"/>
                    <a:pt x="29232" y="665"/>
                    <a:pt x="29245" y="785"/>
                  </a:cubicBezTo>
                  <a:cubicBezTo>
                    <a:pt x="29245" y="931"/>
                    <a:pt x="29139" y="1051"/>
                    <a:pt x="28993" y="1051"/>
                  </a:cubicBezTo>
                  <a:cubicBezTo>
                    <a:pt x="28846" y="1051"/>
                    <a:pt x="28727" y="945"/>
                    <a:pt x="28727" y="798"/>
                  </a:cubicBezTo>
                  <a:cubicBezTo>
                    <a:pt x="28713" y="679"/>
                    <a:pt x="28793" y="572"/>
                    <a:pt x="28913" y="546"/>
                  </a:cubicBezTo>
                  <a:lnTo>
                    <a:pt x="28886" y="94"/>
                  </a:lnTo>
                  <a:lnTo>
                    <a:pt x="28155" y="120"/>
                  </a:lnTo>
                  <a:lnTo>
                    <a:pt x="28168" y="572"/>
                  </a:lnTo>
                  <a:cubicBezTo>
                    <a:pt x="28288" y="599"/>
                    <a:pt x="28368" y="692"/>
                    <a:pt x="28368" y="812"/>
                  </a:cubicBezTo>
                  <a:cubicBezTo>
                    <a:pt x="28368" y="958"/>
                    <a:pt x="28261" y="1078"/>
                    <a:pt x="28115" y="1078"/>
                  </a:cubicBezTo>
                  <a:cubicBezTo>
                    <a:pt x="28108" y="1078"/>
                    <a:pt x="28100" y="1079"/>
                    <a:pt x="28093" y="1079"/>
                  </a:cubicBezTo>
                  <a:cubicBezTo>
                    <a:pt x="27957" y="1079"/>
                    <a:pt x="27849" y="964"/>
                    <a:pt x="27849" y="825"/>
                  </a:cubicBezTo>
                  <a:cubicBezTo>
                    <a:pt x="27849" y="705"/>
                    <a:pt x="27916" y="599"/>
                    <a:pt x="28035" y="572"/>
                  </a:cubicBezTo>
                  <a:lnTo>
                    <a:pt x="28022" y="120"/>
                  </a:lnTo>
                  <a:lnTo>
                    <a:pt x="27969" y="120"/>
                  </a:lnTo>
                  <a:lnTo>
                    <a:pt x="27251" y="147"/>
                  </a:lnTo>
                  <a:lnTo>
                    <a:pt x="27264" y="599"/>
                  </a:lnTo>
                  <a:cubicBezTo>
                    <a:pt x="27384" y="626"/>
                    <a:pt x="27464" y="719"/>
                    <a:pt x="27464" y="838"/>
                  </a:cubicBezTo>
                  <a:cubicBezTo>
                    <a:pt x="27464" y="984"/>
                    <a:pt x="27357" y="1104"/>
                    <a:pt x="27211" y="1104"/>
                  </a:cubicBezTo>
                  <a:cubicBezTo>
                    <a:pt x="27204" y="1105"/>
                    <a:pt x="27196" y="1105"/>
                    <a:pt x="27189" y="1105"/>
                  </a:cubicBezTo>
                  <a:cubicBezTo>
                    <a:pt x="27053" y="1105"/>
                    <a:pt x="26945" y="991"/>
                    <a:pt x="26945" y="865"/>
                  </a:cubicBezTo>
                  <a:cubicBezTo>
                    <a:pt x="26945" y="745"/>
                    <a:pt x="27012" y="639"/>
                    <a:pt x="27131" y="599"/>
                  </a:cubicBezTo>
                  <a:lnTo>
                    <a:pt x="27118" y="160"/>
                  </a:lnTo>
                  <a:lnTo>
                    <a:pt x="26374" y="187"/>
                  </a:lnTo>
                  <a:lnTo>
                    <a:pt x="26387" y="626"/>
                  </a:lnTo>
                  <a:cubicBezTo>
                    <a:pt x="26507" y="652"/>
                    <a:pt x="26586" y="758"/>
                    <a:pt x="26586" y="865"/>
                  </a:cubicBezTo>
                  <a:cubicBezTo>
                    <a:pt x="26600" y="1011"/>
                    <a:pt x="26480" y="1131"/>
                    <a:pt x="26347" y="1144"/>
                  </a:cubicBezTo>
                  <a:cubicBezTo>
                    <a:pt x="26201" y="1144"/>
                    <a:pt x="26081" y="1038"/>
                    <a:pt x="26068" y="891"/>
                  </a:cubicBezTo>
                  <a:cubicBezTo>
                    <a:pt x="26068" y="772"/>
                    <a:pt x="26148" y="665"/>
                    <a:pt x="26254" y="639"/>
                  </a:cubicBezTo>
                  <a:lnTo>
                    <a:pt x="26241" y="187"/>
                  </a:lnTo>
                  <a:lnTo>
                    <a:pt x="25510" y="213"/>
                  </a:lnTo>
                  <a:lnTo>
                    <a:pt x="25523" y="652"/>
                  </a:lnTo>
                  <a:cubicBezTo>
                    <a:pt x="25629" y="679"/>
                    <a:pt x="25709" y="785"/>
                    <a:pt x="25722" y="905"/>
                  </a:cubicBezTo>
                  <a:cubicBezTo>
                    <a:pt x="25722" y="1038"/>
                    <a:pt x="25616" y="1157"/>
                    <a:pt x="25470" y="1171"/>
                  </a:cubicBezTo>
                  <a:cubicBezTo>
                    <a:pt x="25324" y="1171"/>
                    <a:pt x="25204" y="1064"/>
                    <a:pt x="25204" y="918"/>
                  </a:cubicBezTo>
                  <a:cubicBezTo>
                    <a:pt x="25191" y="798"/>
                    <a:pt x="25270" y="692"/>
                    <a:pt x="25390" y="665"/>
                  </a:cubicBezTo>
                  <a:lnTo>
                    <a:pt x="25363" y="227"/>
                  </a:lnTo>
                  <a:lnTo>
                    <a:pt x="24632" y="253"/>
                  </a:lnTo>
                  <a:lnTo>
                    <a:pt x="24646" y="692"/>
                  </a:lnTo>
                  <a:cubicBezTo>
                    <a:pt x="24765" y="719"/>
                    <a:pt x="24845" y="812"/>
                    <a:pt x="24845" y="931"/>
                  </a:cubicBezTo>
                  <a:cubicBezTo>
                    <a:pt x="24845" y="1078"/>
                    <a:pt x="24739" y="1197"/>
                    <a:pt x="24592" y="1197"/>
                  </a:cubicBezTo>
                  <a:cubicBezTo>
                    <a:pt x="24446" y="1197"/>
                    <a:pt x="24327" y="1091"/>
                    <a:pt x="24327" y="945"/>
                  </a:cubicBezTo>
                  <a:cubicBezTo>
                    <a:pt x="24327" y="825"/>
                    <a:pt x="24393" y="719"/>
                    <a:pt x="24513" y="692"/>
                  </a:cubicBezTo>
                  <a:lnTo>
                    <a:pt x="24499" y="253"/>
                  </a:lnTo>
                  <a:lnTo>
                    <a:pt x="23755" y="280"/>
                  </a:lnTo>
                  <a:lnTo>
                    <a:pt x="23768" y="719"/>
                  </a:lnTo>
                  <a:cubicBezTo>
                    <a:pt x="23888" y="745"/>
                    <a:pt x="23968" y="838"/>
                    <a:pt x="23968" y="958"/>
                  </a:cubicBezTo>
                  <a:cubicBezTo>
                    <a:pt x="23981" y="1104"/>
                    <a:pt x="23861" y="1224"/>
                    <a:pt x="23728" y="1224"/>
                  </a:cubicBezTo>
                  <a:cubicBezTo>
                    <a:pt x="23721" y="1224"/>
                    <a:pt x="23714" y="1225"/>
                    <a:pt x="23706" y="1225"/>
                  </a:cubicBezTo>
                  <a:cubicBezTo>
                    <a:pt x="23570" y="1225"/>
                    <a:pt x="23462" y="1111"/>
                    <a:pt x="23449" y="984"/>
                  </a:cubicBezTo>
                  <a:cubicBezTo>
                    <a:pt x="23449" y="865"/>
                    <a:pt x="23529" y="758"/>
                    <a:pt x="23635" y="719"/>
                  </a:cubicBezTo>
                  <a:lnTo>
                    <a:pt x="23622" y="280"/>
                  </a:lnTo>
                  <a:lnTo>
                    <a:pt x="22891" y="320"/>
                  </a:lnTo>
                  <a:lnTo>
                    <a:pt x="22904" y="745"/>
                  </a:lnTo>
                  <a:cubicBezTo>
                    <a:pt x="23011" y="772"/>
                    <a:pt x="23090" y="878"/>
                    <a:pt x="23104" y="984"/>
                  </a:cubicBezTo>
                  <a:cubicBezTo>
                    <a:pt x="23104" y="1131"/>
                    <a:pt x="22997" y="1250"/>
                    <a:pt x="22851" y="1264"/>
                  </a:cubicBezTo>
                  <a:cubicBezTo>
                    <a:pt x="22705" y="1264"/>
                    <a:pt x="22585" y="1144"/>
                    <a:pt x="22585" y="1011"/>
                  </a:cubicBezTo>
                  <a:cubicBezTo>
                    <a:pt x="22572" y="891"/>
                    <a:pt x="22652" y="785"/>
                    <a:pt x="22771" y="745"/>
                  </a:cubicBezTo>
                  <a:lnTo>
                    <a:pt x="22745" y="320"/>
                  </a:lnTo>
                  <a:lnTo>
                    <a:pt x="22014" y="346"/>
                  </a:lnTo>
                  <a:lnTo>
                    <a:pt x="22027" y="772"/>
                  </a:lnTo>
                  <a:cubicBezTo>
                    <a:pt x="22147" y="798"/>
                    <a:pt x="22240" y="905"/>
                    <a:pt x="22240" y="1024"/>
                  </a:cubicBezTo>
                  <a:cubicBezTo>
                    <a:pt x="22240" y="1171"/>
                    <a:pt x="22133" y="1290"/>
                    <a:pt x="21987" y="1290"/>
                  </a:cubicBezTo>
                  <a:cubicBezTo>
                    <a:pt x="21841" y="1290"/>
                    <a:pt x="21721" y="1184"/>
                    <a:pt x="21721" y="1038"/>
                  </a:cubicBezTo>
                  <a:cubicBezTo>
                    <a:pt x="21708" y="918"/>
                    <a:pt x="21788" y="812"/>
                    <a:pt x="21907" y="785"/>
                  </a:cubicBezTo>
                  <a:lnTo>
                    <a:pt x="21881" y="360"/>
                  </a:lnTo>
                  <a:lnTo>
                    <a:pt x="21150" y="386"/>
                  </a:lnTo>
                  <a:lnTo>
                    <a:pt x="21163" y="812"/>
                  </a:lnTo>
                  <a:cubicBezTo>
                    <a:pt x="21282" y="838"/>
                    <a:pt x="21362" y="931"/>
                    <a:pt x="21362" y="1051"/>
                  </a:cubicBezTo>
                  <a:cubicBezTo>
                    <a:pt x="21362" y="1197"/>
                    <a:pt x="21256" y="1317"/>
                    <a:pt x="21110" y="1317"/>
                  </a:cubicBezTo>
                  <a:cubicBezTo>
                    <a:pt x="21102" y="1317"/>
                    <a:pt x="21095" y="1318"/>
                    <a:pt x="21087" y="1318"/>
                  </a:cubicBezTo>
                  <a:cubicBezTo>
                    <a:pt x="20952" y="1318"/>
                    <a:pt x="20844" y="1203"/>
                    <a:pt x="20844" y="1064"/>
                  </a:cubicBezTo>
                  <a:cubicBezTo>
                    <a:pt x="20844" y="958"/>
                    <a:pt x="20910" y="852"/>
                    <a:pt x="21030" y="812"/>
                  </a:cubicBezTo>
                  <a:lnTo>
                    <a:pt x="21017" y="386"/>
                  </a:lnTo>
                  <a:lnTo>
                    <a:pt x="20751" y="400"/>
                  </a:lnTo>
                  <a:lnTo>
                    <a:pt x="20272" y="413"/>
                  </a:lnTo>
                  <a:lnTo>
                    <a:pt x="20285" y="838"/>
                  </a:lnTo>
                  <a:cubicBezTo>
                    <a:pt x="20405" y="865"/>
                    <a:pt x="20485" y="958"/>
                    <a:pt x="20498" y="1078"/>
                  </a:cubicBezTo>
                  <a:cubicBezTo>
                    <a:pt x="20498" y="1224"/>
                    <a:pt x="20379" y="1343"/>
                    <a:pt x="20246" y="1357"/>
                  </a:cubicBezTo>
                  <a:cubicBezTo>
                    <a:pt x="20099" y="1357"/>
                    <a:pt x="19980" y="1237"/>
                    <a:pt x="19966" y="1104"/>
                  </a:cubicBezTo>
                  <a:cubicBezTo>
                    <a:pt x="19966" y="984"/>
                    <a:pt x="20046" y="878"/>
                    <a:pt x="20153" y="838"/>
                  </a:cubicBezTo>
                  <a:lnTo>
                    <a:pt x="20139" y="426"/>
                  </a:lnTo>
                  <a:lnTo>
                    <a:pt x="19275" y="453"/>
                  </a:lnTo>
                  <a:lnTo>
                    <a:pt x="19289" y="878"/>
                  </a:lnTo>
                  <a:cubicBezTo>
                    <a:pt x="19408" y="891"/>
                    <a:pt x="19488" y="998"/>
                    <a:pt x="19488" y="1117"/>
                  </a:cubicBezTo>
                  <a:cubicBezTo>
                    <a:pt x="19501" y="1264"/>
                    <a:pt x="19382" y="1383"/>
                    <a:pt x="19235" y="1383"/>
                  </a:cubicBezTo>
                  <a:cubicBezTo>
                    <a:pt x="19089" y="1383"/>
                    <a:pt x="18969" y="1277"/>
                    <a:pt x="18969" y="1131"/>
                  </a:cubicBezTo>
                  <a:cubicBezTo>
                    <a:pt x="18969" y="1011"/>
                    <a:pt x="19049" y="905"/>
                    <a:pt x="19156" y="878"/>
                  </a:cubicBezTo>
                  <a:lnTo>
                    <a:pt x="19142" y="466"/>
                  </a:lnTo>
                  <a:lnTo>
                    <a:pt x="18398" y="493"/>
                  </a:lnTo>
                  <a:lnTo>
                    <a:pt x="18411" y="905"/>
                  </a:lnTo>
                  <a:cubicBezTo>
                    <a:pt x="18531" y="931"/>
                    <a:pt x="18611" y="1024"/>
                    <a:pt x="18624" y="1144"/>
                  </a:cubicBezTo>
                  <a:cubicBezTo>
                    <a:pt x="18624" y="1290"/>
                    <a:pt x="18504" y="1410"/>
                    <a:pt x="18371" y="1410"/>
                  </a:cubicBezTo>
                  <a:cubicBezTo>
                    <a:pt x="18363" y="1411"/>
                    <a:pt x="18355" y="1411"/>
                    <a:pt x="18347" y="1411"/>
                  </a:cubicBezTo>
                  <a:cubicBezTo>
                    <a:pt x="18199" y="1411"/>
                    <a:pt x="18079" y="1296"/>
                    <a:pt x="18079" y="1157"/>
                  </a:cubicBezTo>
                  <a:cubicBezTo>
                    <a:pt x="18079" y="1038"/>
                    <a:pt x="18159" y="931"/>
                    <a:pt x="18265" y="905"/>
                  </a:cubicBezTo>
                  <a:lnTo>
                    <a:pt x="18252" y="493"/>
                  </a:lnTo>
                  <a:lnTo>
                    <a:pt x="17481" y="519"/>
                  </a:lnTo>
                  <a:lnTo>
                    <a:pt x="17494" y="931"/>
                  </a:lnTo>
                  <a:cubicBezTo>
                    <a:pt x="17614" y="958"/>
                    <a:pt x="17693" y="1051"/>
                    <a:pt x="17693" y="1171"/>
                  </a:cubicBezTo>
                  <a:cubicBezTo>
                    <a:pt x="17707" y="1317"/>
                    <a:pt x="17587" y="1436"/>
                    <a:pt x="17454" y="1436"/>
                  </a:cubicBezTo>
                  <a:cubicBezTo>
                    <a:pt x="17308" y="1436"/>
                    <a:pt x="17188" y="1330"/>
                    <a:pt x="17175" y="1184"/>
                  </a:cubicBezTo>
                  <a:cubicBezTo>
                    <a:pt x="17175" y="1064"/>
                    <a:pt x="17255" y="958"/>
                    <a:pt x="17361" y="931"/>
                  </a:cubicBezTo>
                  <a:lnTo>
                    <a:pt x="17348" y="519"/>
                  </a:lnTo>
                  <a:lnTo>
                    <a:pt x="16617" y="546"/>
                  </a:lnTo>
                  <a:lnTo>
                    <a:pt x="16630" y="958"/>
                  </a:lnTo>
                  <a:cubicBezTo>
                    <a:pt x="16736" y="984"/>
                    <a:pt x="16816" y="1078"/>
                    <a:pt x="16829" y="1197"/>
                  </a:cubicBezTo>
                  <a:cubicBezTo>
                    <a:pt x="16829" y="1343"/>
                    <a:pt x="16723" y="1463"/>
                    <a:pt x="16577" y="1463"/>
                  </a:cubicBezTo>
                  <a:cubicBezTo>
                    <a:pt x="16569" y="1464"/>
                    <a:pt x="16562" y="1464"/>
                    <a:pt x="16555" y="1464"/>
                  </a:cubicBezTo>
                  <a:cubicBezTo>
                    <a:pt x="16419" y="1464"/>
                    <a:pt x="16311" y="1349"/>
                    <a:pt x="16311" y="1210"/>
                  </a:cubicBezTo>
                  <a:cubicBezTo>
                    <a:pt x="16298" y="1104"/>
                    <a:pt x="16377" y="998"/>
                    <a:pt x="16497" y="958"/>
                  </a:cubicBezTo>
                  <a:lnTo>
                    <a:pt x="16484" y="559"/>
                  </a:lnTo>
                  <a:lnTo>
                    <a:pt x="15739" y="586"/>
                  </a:lnTo>
                  <a:lnTo>
                    <a:pt x="15753" y="984"/>
                  </a:lnTo>
                  <a:cubicBezTo>
                    <a:pt x="15872" y="1011"/>
                    <a:pt x="15952" y="1117"/>
                    <a:pt x="15952" y="1224"/>
                  </a:cubicBezTo>
                  <a:cubicBezTo>
                    <a:pt x="15952" y="1370"/>
                    <a:pt x="15846" y="1490"/>
                    <a:pt x="15699" y="1503"/>
                  </a:cubicBezTo>
                  <a:cubicBezTo>
                    <a:pt x="15553" y="1503"/>
                    <a:pt x="15433" y="1383"/>
                    <a:pt x="15433" y="1250"/>
                  </a:cubicBezTo>
                  <a:cubicBezTo>
                    <a:pt x="15433" y="1131"/>
                    <a:pt x="15500" y="1024"/>
                    <a:pt x="15620" y="984"/>
                  </a:cubicBezTo>
                  <a:lnTo>
                    <a:pt x="15606" y="586"/>
                  </a:lnTo>
                  <a:lnTo>
                    <a:pt x="14862" y="626"/>
                  </a:lnTo>
                  <a:lnTo>
                    <a:pt x="14875" y="1011"/>
                  </a:lnTo>
                  <a:cubicBezTo>
                    <a:pt x="14995" y="1038"/>
                    <a:pt x="15075" y="1144"/>
                    <a:pt x="15088" y="1264"/>
                  </a:cubicBezTo>
                  <a:cubicBezTo>
                    <a:pt x="15088" y="1397"/>
                    <a:pt x="14968" y="1516"/>
                    <a:pt x="14835" y="1529"/>
                  </a:cubicBezTo>
                  <a:cubicBezTo>
                    <a:pt x="14689" y="1529"/>
                    <a:pt x="14569" y="1423"/>
                    <a:pt x="14556" y="1277"/>
                  </a:cubicBezTo>
                  <a:cubicBezTo>
                    <a:pt x="14556" y="1157"/>
                    <a:pt x="14636" y="1051"/>
                    <a:pt x="14742" y="1024"/>
                  </a:cubicBezTo>
                  <a:lnTo>
                    <a:pt x="14729" y="626"/>
                  </a:lnTo>
                  <a:lnTo>
                    <a:pt x="13998" y="652"/>
                  </a:lnTo>
                  <a:lnTo>
                    <a:pt x="14011" y="1051"/>
                  </a:lnTo>
                  <a:cubicBezTo>
                    <a:pt x="14117" y="1064"/>
                    <a:pt x="14197" y="1171"/>
                    <a:pt x="14211" y="1290"/>
                  </a:cubicBezTo>
                  <a:cubicBezTo>
                    <a:pt x="14211" y="1436"/>
                    <a:pt x="14104" y="1556"/>
                    <a:pt x="13958" y="1556"/>
                  </a:cubicBezTo>
                  <a:cubicBezTo>
                    <a:pt x="13812" y="1556"/>
                    <a:pt x="13692" y="1450"/>
                    <a:pt x="13692" y="1303"/>
                  </a:cubicBezTo>
                  <a:cubicBezTo>
                    <a:pt x="13679" y="1184"/>
                    <a:pt x="13759" y="1078"/>
                    <a:pt x="13878" y="1051"/>
                  </a:cubicBezTo>
                  <a:lnTo>
                    <a:pt x="13865" y="665"/>
                  </a:lnTo>
                  <a:lnTo>
                    <a:pt x="13120" y="692"/>
                  </a:lnTo>
                  <a:lnTo>
                    <a:pt x="13134" y="1078"/>
                  </a:lnTo>
                  <a:cubicBezTo>
                    <a:pt x="13253" y="1104"/>
                    <a:pt x="13333" y="1197"/>
                    <a:pt x="13333" y="1317"/>
                  </a:cubicBezTo>
                  <a:cubicBezTo>
                    <a:pt x="13333" y="1463"/>
                    <a:pt x="13227" y="1583"/>
                    <a:pt x="13081" y="1583"/>
                  </a:cubicBezTo>
                  <a:cubicBezTo>
                    <a:pt x="13073" y="1583"/>
                    <a:pt x="13066" y="1584"/>
                    <a:pt x="13058" y="1584"/>
                  </a:cubicBezTo>
                  <a:cubicBezTo>
                    <a:pt x="12922" y="1584"/>
                    <a:pt x="12815" y="1469"/>
                    <a:pt x="12815" y="1330"/>
                  </a:cubicBezTo>
                  <a:cubicBezTo>
                    <a:pt x="12815" y="1224"/>
                    <a:pt x="12881" y="1117"/>
                    <a:pt x="13001" y="1078"/>
                  </a:cubicBezTo>
                  <a:lnTo>
                    <a:pt x="12988" y="692"/>
                  </a:lnTo>
                  <a:lnTo>
                    <a:pt x="12456" y="719"/>
                  </a:lnTo>
                  <a:lnTo>
                    <a:pt x="12243" y="719"/>
                  </a:lnTo>
                  <a:lnTo>
                    <a:pt x="12256" y="1104"/>
                  </a:lnTo>
                  <a:cubicBezTo>
                    <a:pt x="12376" y="1131"/>
                    <a:pt x="12456" y="1224"/>
                    <a:pt x="12469" y="1343"/>
                  </a:cubicBezTo>
                  <a:cubicBezTo>
                    <a:pt x="12469" y="1490"/>
                    <a:pt x="12349" y="1609"/>
                    <a:pt x="12217" y="1623"/>
                  </a:cubicBezTo>
                  <a:cubicBezTo>
                    <a:pt x="12070" y="1623"/>
                    <a:pt x="11951" y="1503"/>
                    <a:pt x="11937" y="1370"/>
                  </a:cubicBezTo>
                  <a:cubicBezTo>
                    <a:pt x="11937" y="1250"/>
                    <a:pt x="12017" y="1144"/>
                    <a:pt x="12123" y="1104"/>
                  </a:cubicBezTo>
                  <a:lnTo>
                    <a:pt x="12110" y="732"/>
                  </a:lnTo>
                  <a:lnTo>
                    <a:pt x="11379" y="758"/>
                  </a:lnTo>
                  <a:lnTo>
                    <a:pt x="11392" y="1131"/>
                  </a:lnTo>
                  <a:cubicBezTo>
                    <a:pt x="11499" y="1157"/>
                    <a:pt x="11592" y="1264"/>
                    <a:pt x="11592" y="1383"/>
                  </a:cubicBezTo>
                  <a:cubicBezTo>
                    <a:pt x="11592" y="1516"/>
                    <a:pt x="11485" y="1636"/>
                    <a:pt x="11339" y="1649"/>
                  </a:cubicBezTo>
                  <a:cubicBezTo>
                    <a:pt x="11193" y="1649"/>
                    <a:pt x="11073" y="1543"/>
                    <a:pt x="11073" y="1397"/>
                  </a:cubicBezTo>
                  <a:cubicBezTo>
                    <a:pt x="11060" y="1277"/>
                    <a:pt x="11140" y="1171"/>
                    <a:pt x="11259" y="1144"/>
                  </a:cubicBezTo>
                  <a:lnTo>
                    <a:pt x="11246" y="758"/>
                  </a:lnTo>
                  <a:lnTo>
                    <a:pt x="10502" y="785"/>
                  </a:lnTo>
                  <a:lnTo>
                    <a:pt x="10515" y="1157"/>
                  </a:lnTo>
                  <a:cubicBezTo>
                    <a:pt x="10635" y="1184"/>
                    <a:pt x="10714" y="1290"/>
                    <a:pt x="10714" y="1410"/>
                  </a:cubicBezTo>
                  <a:cubicBezTo>
                    <a:pt x="10728" y="1543"/>
                    <a:pt x="10608" y="1676"/>
                    <a:pt x="10462" y="1676"/>
                  </a:cubicBezTo>
                  <a:cubicBezTo>
                    <a:pt x="10316" y="1676"/>
                    <a:pt x="10196" y="1569"/>
                    <a:pt x="10196" y="1423"/>
                  </a:cubicBezTo>
                  <a:cubicBezTo>
                    <a:pt x="10196" y="1303"/>
                    <a:pt x="10276" y="1197"/>
                    <a:pt x="10382" y="1171"/>
                  </a:cubicBezTo>
                  <a:lnTo>
                    <a:pt x="10369" y="798"/>
                  </a:lnTo>
                  <a:lnTo>
                    <a:pt x="9505" y="825"/>
                  </a:lnTo>
                  <a:lnTo>
                    <a:pt x="9518" y="1197"/>
                  </a:lnTo>
                  <a:cubicBezTo>
                    <a:pt x="9624" y="1224"/>
                    <a:pt x="9717" y="1317"/>
                    <a:pt x="9717" y="1436"/>
                  </a:cubicBezTo>
                  <a:cubicBezTo>
                    <a:pt x="9717" y="1583"/>
                    <a:pt x="9611" y="1702"/>
                    <a:pt x="9465" y="1716"/>
                  </a:cubicBezTo>
                  <a:cubicBezTo>
                    <a:pt x="9319" y="1716"/>
                    <a:pt x="9199" y="1596"/>
                    <a:pt x="9199" y="1463"/>
                  </a:cubicBezTo>
                  <a:cubicBezTo>
                    <a:pt x="9186" y="1343"/>
                    <a:pt x="9265" y="1237"/>
                    <a:pt x="9385" y="1197"/>
                  </a:cubicBezTo>
                  <a:lnTo>
                    <a:pt x="9372" y="825"/>
                  </a:lnTo>
                  <a:lnTo>
                    <a:pt x="8627" y="852"/>
                  </a:lnTo>
                  <a:lnTo>
                    <a:pt x="8641" y="1224"/>
                  </a:lnTo>
                  <a:cubicBezTo>
                    <a:pt x="8760" y="1250"/>
                    <a:pt x="8840" y="1357"/>
                    <a:pt x="8840" y="1476"/>
                  </a:cubicBezTo>
                  <a:cubicBezTo>
                    <a:pt x="8853" y="1609"/>
                    <a:pt x="8734" y="1729"/>
                    <a:pt x="8587" y="1742"/>
                  </a:cubicBezTo>
                  <a:cubicBezTo>
                    <a:pt x="8455" y="1742"/>
                    <a:pt x="8335" y="1636"/>
                    <a:pt x="8322" y="1490"/>
                  </a:cubicBezTo>
                  <a:cubicBezTo>
                    <a:pt x="8322" y="1370"/>
                    <a:pt x="8401" y="1264"/>
                    <a:pt x="8508" y="1237"/>
                  </a:cubicBezTo>
                  <a:lnTo>
                    <a:pt x="8494" y="852"/>
                  </a:lnTo>
                  <a:lnTo>
                    <a:pt x="7723" y="878"/>
                  </a:lnTo>
                  <a:lnTo>
                    <a:pt x="7737" y="1264"/>
                  </a:lnTo>
                  <a:cubicBezTo>
                    <a:pt x="7856" y="1277"/>
                    <a:pt x="7936" y="1383"/>
                    <a:pt x="7936" y="1503"/>
                  </a:cubicBezTo>
                  <a:cubicBezTo>
                    <a:pt x="7949" y="1649"/>
                    <a:pt x="7830" y="1769"/>
                    <a:pt x="7684" y="1769"/>
                  </a:cubicBezTo>
                  <a:cubicBezTo>
                    <a:pt x="7551" y="1769"/>
                    <a:pt x="7431" y="1662"/>
                    <a:pt x="7418" y="1516"/>
                  </a:cubicBezTo>
                  <a:cubicBezTo>
                    <a:pt x="7418" y="1397"/>
                    <a:pt x="7497" y="1290"/>
                    <a:pt x="7604" y="1264"/>
                  </a:cubicBezTo>
                  <a:lnTo>
                    <a:pt x="7591" y="878"/>
                  </a:lnTo>
                  <a:lnTo>
                    <a:pt x="6859" y="905"/>
                  </a:lnTo>
                  <a:lnTo>
                    <a:pt x="6859" y="1290"/>
                  </a:lnTo>
                  <a:cubicBezTo>
                    <a:pt x="6979" y="1317"/>
                    <a:pt x="7059" y="1410"/>
                    <a:pt x="7072" y="1529"/>
                  </a:cubicBezTo>
                  <a:cubicBezTo>
                    <a:pt x="7072" y="1676"/>
                    <a:pt x="6966" y="1795"/>
                    <a:pt x="6819" y="1795"/>
                  </a:cubicBezTo>
                  <a:cubicBezTo>
                    <a:pt x="6812" y="1796"/>
                    <a:pt x="6805" y="1796"/>
                    <a:pt x="6797" y="1796"/>
                  </a:cubicBezTo>
                  <a:cubicBezTo>
                    <a:pt x="6661" y="1796"/>
                    <a:pt x="6554" y="1682"/>
                    <a:pt x="6554" y="1543"/>
                  </a:cubicBezTo>
                  <a:cubicBezTo>
                    <a:pt x="6540" y="1436"/>
                    <a:pt x="6620" y="1330"/>
                    <a:pt x="6726" y="1290"/>
                  </a:cubicBezTo>
                  <a:lnTo>
                    <a:pt x="6713" y="905"/>
                  </a:lnTo>
                  <a:lnTo>
                    <a:pt x="5982" y="931"/>
                  </a:lnTo>
                  <a:lnTo>
                    <a:pt x="5995" y="1317"/>
                  </a:lnTo>
                  <a:cubicBezTo>
                    <a:pt x="6102" y="1343"/>
                    <a:pt x="6195" y="1436"/>
                    <a:pt x="6195" y="1556"/>
                  </a:cubicBezTo>
                  <a:cubicBezTo>
                    <a:pt x="6195" y="1702"/>
                    <a:pt x="6088" y="1822"/>
                    <a:pt x="5942" y="1835"/>
                  </a:cubicBezTo>
                  <a:cubicBezTo>
                    <a:pt x="5796" y="1835"/>
                    <a:pt x="5676" y="1716"/>
                    <a:pt x="5676" y="1583"/>
                  </a:cubicBezTo>
                  <a:cubicBezTo>
                    <a:pt x="5676" y="1463"/>
                    <a:pt x="5743" y="1357"/>
                    <a:pt x="5862" y="1317"/>
                  </a:cubicBezTo>
                  <a:lnTo>
                    <a:pt x="5849" y="931"/>
                  </a:lnTo>
                  <a:lnTo>
                    <a:pt x="5105" y="958"/>
                  </a:lnTo>
                  <a:lnTo>
                    <a:pt x="5118" y="1343"/>
                  </a:lnTo>
                  <a:cubicBezTo>
                    <a:pt x="5238" y="1370"/>
                    <a:pt x="5317" y="1476"/>
                    <a:pt x="5317" y="1596"/>
                  </a:cubicBezTo>
                  <a:cubicBezTo>
                    <a:pt x="5331" y="1729"/>
                    <a:pt x="5211" y="1849"/>
                    <a:pt x="5065" y="1862"/>
                  </a:cubicBezTo>
                  <a:cubicBezTo>
                    <a:pt x="4932" y="1862"/>
                    <a:pt x="4799" y="1755"/>
                    <a:pt x="4799" y="1609"/>
                  </a:cubicBezTo>
                  <a:cubicBezTo>
                    <a:pt x="4799" y="1490"/>
                    <a:pt x="4879" y="1383"/>
                    <a:pt x="4985" y="1357"/>
                  </a:cubicBezTo>
                  <a:lnTo>
                    <a:pt x="4972" y="958"/>
                  </a:lnTo>
                  <a:lnTo>
                    <a:pt x="4241" y="984"/>
                  </a:lnTo>
                  <a:lnTo>
                    <a:pt x="4254" y="1370"/>
                  </a:lnTo>
                  <a:cubicBezTo>
                    <a:pt x="4360" y="1397"/>
                    <a:pt x="4440" y="1503"/>
                    <a:pt x="4453" y="1623"/>
                  </a:cubicBezTo>
                  <a:cubicBezTo>
                    <a:pt x="4453" y="1755"/>
                    <a:pt x="4347" y="1875"/>
                    <a:pt x="4201" y="1888"/>
                  </a:cubicBezTo>
                  <a:cubicBezTo>
                    <a:pt x="4055" y="1888"/>
                    <a:pt x="3935" y="1782"/>
                    <a:pt x="3935" y="1636"/>
                  </a:cubicBezTo>
                  <a:cubicBezTo>
                    <a:pt x="3922" y="1516"/>
                    <a:pt x="4001" y="1410"/>
                    <a:pt x="4108" y="1383"/>
                  </a:cubicBezTo>
                  <a:lnTo>
                    <a:pt x="4094" y="984"/>
                  </a:lnTo>
                  <a:lnTo>
                    <a:pt x="3363" y="998"/>
                  </a:lnTo>
                  <a:lnTo>
                    <a:pt x="3377" y="1410"/>
                  </a:lnTo>
                  <a:cubicBezTo>
                    <a:pt x="3483" y="1436"/>
                    <a:pt x="3576" y="1529"/>
                    <a:pt x="3576" y="1649"/>
                  </a:cubicBezTo>
                  <a:cubicBezTo>
                    <a:pt x="3576" y="1795"/>
                    <a:pt x="3470" y="1915"/>
                    <a:pt x="3323" y="1915"/>
                  </a:cubicBezTo>
                  <a:cubicBezTo>
                    <a:pt x="3177" y="1915"/>
                    <a:pt x="3058" y="1809"/>
                    <a:pt x="3058" y="1662"/>
                  </a:cubicBezTo>
                  <a:cubicBezTo>
                    <a:pt x="3058" y="1543"/>
                    <a:pt x="3124" y="1436"/>
                    <a:pt x="3244" y="1410"/>
                  </a:cubicBezTo>
                  <a:lnTo>
                    <a:pt x="3230" y="1011"/>
                  </a:lnTo>
                  <a:lnTo>
                    <a:pt x="2486" y="1024"/>
                  </a:lnTo>
                  <a:lnTo>
                    <a:pt x="2499" y="1436"/>
                  </a:lnTo>
                  <a:cubicBezTo>
                    <a:pt x="2619" y="1463"/>
                    <a:pt x="2699" y="1556"/>
                    <a:pt x="2699" y="1676"/>
                  </a:cubicBezTo>
                  <a:cubicBezTo>
                    <a:pt x="2712" y="1822"/>
                    <a:pt x="2606" y="1942"/>
                    <a:pt x="2459" y="1955"/>
                  </a:cubicBezTo>
                  <a:cubicBezTo>
                    <a:pt x="2313" y="1955"/>
                    <a:pt x="2193" y="1849"/>
                    <a:pt x="2193" y="1702"/>
                  </a:cubicBezTo>
                  <a:cubicBezTo>
                    <a:pt x="2193" y="1583"/>
                    <a:pt x="2260" y="1476"/>
                    <a:pt x="2380" y="1450"/>
                  </a:cubicBezTo>
                  <a:lnTo>
                    <a:pt x="2366" y="1038"/>
                  </a:lnTo>
                  <a:lnTo>
                    <a:pt x="1622" y="1064"/>
                  </a:lnTo>
                  <a:lnTo>
                    <a:pt x="1635" y="1476"/>
                  </a:lnTo>
                  <a:cubicBezTo>
                    <a:pt x="1755" y="1503"/>
                    <a:pt x="1835" y="1596"/>
                    <a:pt x="1848" y="1716"/>
                  </a:cubicBezTo>
                  <a:cubicBezTo>
                    <a:pt x="1848" y="1862"/>
                    <a:pt x="1728" y="1981"/>
                    <a:pt x="1595" y="1981"/>
                  </a:cubicBezTo>
                  <a:cubicBezTo>
                    <a:pt x="1449" y="1981"/>
                    <a:pt x="1329" y="1875"/>
                    <a:pt x="1316" y="1729"/>
                  </a:cubicBezTo>
                  <a:cubicBezTo>
                    <a:pt x="1316" y="1609"/>
                    <a:pt x="1396" y="1503"/>
                    <a:pt x="1502" y="1476"/>
                  </a:cubicBezTo>
                  <a:lnTo>
                    <a:pt x="1489" y="1064"/>
                  </a:lnTo>
                  <a:lnTo>
                    <a:pt x="758" y="1091"/>
                  </a:lnTo>
                  <a:lnTo>
                    <a:pt x="771" y="1503"/>
                  </a:lnTo>
                  <a:cubicBezTo>
                    <a:pt x="877" y="1529"/>
                    <a:pt x="971" y="1623"/>
                    <a:pt x="971" y="1742"/>
                  </a:cubicBezTo>
                  <a:cubicBezTo>
                    <a:pt x="971" y="1888"/>
                    <a:pt x="864" y="2008"/>
                    <a:pt x="718" y="2008"/>
                  </a:cubicBezTo>
                  <a:cubicBezTo>
                    <a:pt x="710" y="2009"/>
                    <a:pt x="703" y="2009"/>
                    <a:pt x="696" y="2009"/>
                  </a:cubicBezTo>
                  <a:cubicBezTo>
                    <a:pt x="560" y="2009"/>
                    <a:pt x="452" y="1894"/>
                    <a:pt x="452" y="1755"/>
                  </a:cubicBezTo>
                  <a:cubicBezTo>
                    <a:pt x="439" y="1636"/>
                    <a:pt x="519" y="1543"/>
                    <a:pt x="638" y="1503"/>
                  </a:cubicBezTo>
                  <a:lnTo>
                    <a:pt x="625" y="1091"/>
                  </a:lnTo>
                  <a:lnTo>
                    <a:pt x="213" y="1104"/>
                  </a:lnTo>
                  <a:lnTo>
                    <a:pt x="0" y="1131"/>
                  </a:lnTo>
                  <a:lnTo>
                    <a:pt x="93" y="4015"/>
                  </a:lnTo>
                  <a:cubicBezTo>
                    <a:pt x="133" y="4986"/>
                    <a:pt x="186" y="5983"/>
                    <a:pt x="173" y="6966"/>
                  </a:cubicBezTo>
                  <a:lnTo>
                    <a:pt x="372" y="6966"/>
                  </a:lnTo>
                  <a:cubicBezTo>
                    <a:pt x="492" y="6966"/>
                    <a:pt x="598" y="6980"/>
                    <a:pt x="705" y="6993"/>
                  </a:cubicBezTo>
                  <a:cubicBezTo>
                    <a:pt x="824" y="7006"/>
                    <a:pt x="944" y="7020"/>
                    <a:pt x="1050" y="7020"/>
                  </a:cubicBezTo>
                  <a:cubicBezTo>
                    <a:pt x="1236" y="7046"/>
                    <a:pt x="1436" y="7059"/>
                    <a:pt x="1622" y="7059"/>
                  </a:cubicBezTo>
                  <a:cubicBezTo>
                    <a:pt x="1821" y="7059"/>
                    <a:pt x="2007" y="7046"/>
                    <a:pt x="2193" y="7006"/>
                  </a:cubicBezTo>
                  <a:cubicBezTo>
                    <a:pt x="2380" y="6993"/>
                    <a:pt x="2579" y="6980"/>
                    <a:pt x="2765" y="6953"/>
                  </a:cubicBezTo>
                  <a:cubicBezTo>
                    <a:pt x="3038" y="6934"/>
                    <a:pt x="3310" y="6921"/>
                    <a:pt x="3583" y="6921"/>
                  </a:cubicBezTo>
                  <a:cubicBezTo>
                    <a:pt x="3682" y="6921"/>
                    <a:pt x="3782" y="6923"/>
                    <a:pt x="3882" y="6926"/>
                  </a:cubicBezTo>
                  <a:cubicBezTo>
                    <a:pt x="4081" y="6926"/>
                    <a:pt x="4267" y="6940"/>
                    <a:pt x="4467" y="6940"/>
                  </a:cubicBezTo>
                  <a:cubicBezTo>
                    <a:pt x="4653" y="6926"/>
                    <a:pt x="4839" y="6926"/>
                    <a:pt x="5038" y="6926"/>
                  </a:cubicBezTo>
                  <a:cubicBezTo>
                    <a:pt x="5187" y="6926"/>
                    <a:pt x="5336" y="6944"/>
                    <a:pt x="5485" y="6944"/>
                  </a:cubicBezTo>
                  <a:cubicBezTo>
                    <a:pt x="5522" y="6944"/>
                    <a:pt x="5559" y="6942"/>
                    <a:pt x="5597" y="6940"/>
                  </a:cubicBezTo>
                  <a:cubicBezTo>
                    <a:pt x="5769" y="6926"/>
                    <a:pt x="5942" y="6887"/>
                    <a:pt x="6102" y="6847"/>
                  </a:cubicBezTo>
                  <a:cubicBezTo>
                    <a:pt x="6274" y="6794"/>
                    <a:pt x="6447" y="6767"/>
                    <a:pt x="6620" y="6727"/>
                  </a:cubicBezTo>
                  <a:cubicBezTo>
                    <a:pt x="6793" y="6714"/>
                    <a:pt x="6952" y="6714"/>
                    <a:pt x="7125" y="6714"/>
                  </a:cubicBezTo>
                  <a:cubicBezTo>
                    <a:pt x="7298" y="6727"/>
                    <a:pt x="7471" y="6740"/>
                    <a:pt x="7630" y="6767"/>
                  </a:cubicBezTo>
                  <a:cubicBezTo>
                    <a:pt x="7790" y="6820"/>
                    <a:pt x="7949" y="6847"/>
                    <a:pt x="8109" y="6873"/>
                  </a:cubicBezTo>
                  <a:cubicBezTo>
                    <a:pt x="8117" y="6874"/>
                    <a:pt x="8126" y="6874"/>
                    <a:pt x="8134" y="6874"/>
                  </a:cubicBezTo>
                  <a:cubicBezTo>
                    <a:pt x="8452" y="6874"/>
                    <a:pt x="8662" y="6634"/>
                    <a:pt x="8986" y="6634"/>
                  </a:cubicBezTo>
                  <a:cubicBezTo>
                    <a:pt x="9332" y="6634"/>
                    <a:pt x="9704" y="6754"/>
                    <a:pt x="10063" y="6780"/>
                  </a:cubicBezTo>
                  <a:cubicBezTo>
                    <a:pt x="10176" y="6794"/>
                    <a:pt x="10289" y="6800"/>
                    <a:pt x="10404" y="6800"/>
                  </a:cubicBezTo>
                  <a:cubicBezTo>
                    <a:pt x="10518" y="6800"/>
                    <a:pt x="10635" y="6794"/>
                    <a:pt x="10754" y="6780"/>
                  </a:cubicBezTo>
                  <a:cubicBezTo>
                    <a:pt x="11765" y="6727"/>
                    <a:pt x="12762" y="6647"/>
                    <a:pt x="13772" y="6541"/>
                  </a:cubicBezTo>
                  <a:cubicBezTo>
                    <a:pt x="14104" y="6514"/>
                    <a:pt x="14436" y="6461"/>
                    <a:pt x="14756" y="6368"/>
                  </a:cubicBezTo>
                  <a:cubicBezTo>
                    <a:pt x="14982" y="6302"/>
                    <a:pt x="15207" y="6235"/>
                    <a:pt x="15447" y="6182"/>
                  </a:cubicBezTo>
                  <a:cubicBezTo>
                    <a:pt x="15573" y="6162"/>
                    <a:pt x="15703" y="6152"/>
                    <a:pt x="15834" y="6152"/>
                  </a:cubicBezTo>
                  <a:cubicBezTo>
                    <a:pt x="15965" y="6152"/>
                    <a:pt x="16098" y="6162"/>
                    <a:pt x="16231" y="6182"/>
                  </a:cubicBezTo>
                  <a:cubicBezTo>
                    <a:pt x="16656" y="6195"/>
                    <a:pt x="17082" y="6262"/>
                    <a:pt x="17494" y="6381"/>
                  </a:cubicBezTo>
                  <a:cubicBezTo>
                    <a:pt x="17683" y="6445"/>
                    <a:pt x="17881" y="6483"/>
                    <a:pt x="18074" y="6483"/>
                  </a:cubicBezTo>
                  <a:cubicBezTo>
                    <a:pt x="18125" y="6483"/>
                    <a:pt x="18175" y="6480"/>
                    <a:pt x="18225" y="6475"/>
                  </a:cubicBezTo>
                  <a:cubicBezTo>
                    <a:pt x="18464" y="6448"/>
                    <a:pt x="18704" y="6395"/>
                    <a:pt x="18943" y="6368"/>
                  </a:cubicBezTo>
                  <a:cubicBezTo>
                    <a:pt x="19082" y="6362"/>
                    <a:pt x="19225" y="6358"/>
                    <a:pt x="19368" y="6358"/>
                  </a:cubicBezTo>
                  <a:cubicBezTo>
                    <a:pt x="19511" y="6358"/>
                    <a:pt x="19654" y="6362"/>
                    <a:pt x="19794" y="6368"/>
                  </a:cubicBezTo>
                  <a:cubicBezTo>
                    <a:pt x="19880" y="6370"/>
                    <a:pt x="19966" y="6371"/>
                    <a:pt x="20053" y="6371"/>
                  </a:cubicBezTo>
                  <a:cubicBezTo>
                    <a:pt x="20647" y="6371"/>
                    <a:pt x="21249" y="6331"/>
                    <a:pt x="21841" y="6262"/>
                  </a:cubicBezTo>
                  <a:cubicBezTo>
                    <a:pt x="22067" y="6262"/>
                    <a:pt x="22306" y="6209"/>
                    <a:pt x="22532" y="6142"/>
                  </a:cubicBezTo>
                  <a:cubicBezTo>
                    <a:pt x="22718" y="6036"/>
                    <a:pt x="22918" y="5969"/>
                    <a:pt x="23130" y="5930"/>
                  </a:cubicBezTo>
                  <a:cubicBezTo>
                    <a:pt x="23164" y="5930"/>
                    <a:pt x="23190" y="5931"/>
                    <a:pt x="23211" y="5931"/>
                  </a:cubicBezTo>
                  <a:cubicBezTo>
                    <a:pt x="23263" y="5931"/>
                    <a:pt x="23286" y="5924"/>
                    <a:pt x="23343" y="5876"/>
                  </a:cubicBezTo>
                  <a:cubicBezTo>
                    <a:pt x="23383" y="5850"/>
                    <a:pt x="23409" y="5783"/>
                    <a:pt x="23449" y="5743"/>
                  </a:cubicBezTo>
                  <a:cubicBezTo>
                    <a:pt x="23531" y="5670"/>
                    <a:pt x="23636" y="5633"/>
                    <a:pt x="23744" y="5633"/>
                  </a:cubicBezTo>
                  <a:cubicBezTo>
                    <a:pt x="23830" y="5633"/>
                    <a:pt x="23917" y="5656"/>
                    <a:pt x="23994" y="5704"/>
                  </a:cubicBezTo>
                  <a:cubicBezTo>
                    <a:pt x="24180" y="5797"/>
                    <a:pt x="24313" y="5956"/>
                    <a:pt x="24513" y="6009"/>
                  </a:cubicBezTo>
                  <a:cubicBezTo>
                    <a:pt x="24712" y="6076"/>
                    <a:pt x="24912" y="6089"/>
                    <a:pt x="25124" y="6089"/>
                  </a:cubicBezTo>
                  <a:cubicBezTo>
                    <a:pt x="25766" y="6102"/>
                    <a:pt x="26407" y="6109"/>
                    <a:pt x="27049" y="6109"/>
                  </a:cubicBezTo>
                  <a:cubicBezTo>
                    <a:pt x="29013" y="6109"/>
                    <a:pt x="30980" y="6046"/>
                    <a:pt x="32954" y="5916"/>
                  </a:cubicBezTo>
                  <a:cubicBezTo>
                    <a:pt x="33087" y="5902"/>
                    <a:pt x="33220" y="5895"/>
                    <a:pt x="33353" y="5895"/>
                  </a:cubicBezTo>
                  <a:cubicBezTo>
                    <a:pt x="33606" y="5895"/>
                    <a:pt x="33858" y="5922"/>
                    <a:pt x="34110" y="5983"/>
                  </a:cubicBezTo>
                  <a:cubicBezTo>
                    <a:pt x="34153" y="6008"/>
                    <a:pt x="34200" y="6017"/>
                    <a:pt x="34249" y="6017"/>
                  </a:cubicBezTo>
                  <a:cubicBezTo>
                    <a:pt x="34278" y="6017"/>
                    <a:pt x="34307" y="6014"/>
                    <a:pt x="34336" y="6009"/>
                  </a:cubicBezTo>
                  <a:cubicBezTo>
                    <a:pt x="34483" y="5956"/>
                    <a:pt x="34429" y="5464"/>
                    <a:pt x="34429" y="5345"/>
                  </a:cubicBezTo>
                  <a:cubicBezTo>
                    <a:pt x="34456" y="5079"/>
                    <a:pt x="34456" y="4826"/>
                    <a:pt x="34456" y="4560"/>
                  </a:cubicBezTo>
                  <a:cubicBezTo>
                    <a:pt x="34390" y="3085"/>
                    <a:pt x="34270" y="1569"/>
                    <a:pt x="34296" y="94"/>
                  </a:cubicBezTo>
                  <a:lnTo>
                    <a:pt x="34296" y="94"/>
                  </a:lnTo>
                  <a:cubicBezTo>
                    <a:pt x="34170" y="100"/>
                    <a:pt x="34041" y="104"/>
                    <a:pt x="33911" y="104"/>
                  </a:cubicBezTo>
                  <a:cubicBezTo>
                    <a:pt x="33781" y="104"/>
                    <a:pt x="33652" y="100"/>
                    <a:pt x="33525" y="94"/>
                  </a:cubicBezTo>
                  <a:lnTo>
                    <a:pt x="33525" y="386"/>
                  </a:lnTo>
                  <a:cubicBezTo>
                    <a:pt x="33645" y="413"/>
                    <a:pt x="33725" y="519"/>
                    <a:pt x="33738" y="639"/>
                  </a:cubicBezTo>
                  <a:cubicBezTo>
                    <a:pt x="33738" y="772"/>
                    <a:pt x="33619" y="891"/>
                    <a:pt x="33486" y="905"/>
                  </a:cubicBezTo>
                  <a:cubicBezTo>
                    <a:pt x="33339" y="905"/>
                    <a:pt x="33220" y="798"/>
                    <a:pt x="33206" y="652"/>
                  </a:cubicBezTo>
                  <a:cubicBezTo>
                    <a:pt x="33206" y="532"/>
                    <a:pt x="33286" y="426"/>
                    <a:pt x="33393" y="400"/>
                  </a:cubicBezTo>
                  <a:lnTo>
                    <a:pt x="33393" y="94"/>
                  </a:lnTo>
                  <a:cubicBezTo>
                    <a:pt x="33140" y="81"/>
                    <a:pt x="32887" y="54"/>
                    <a:pt x="32648" y="41"/>
                  </a:cubicBezTo>
                  <a:lnTo>
                    <a:pt x="32648" y="41"/>
                  </a:lnTo>
                  <a:lnTo>
                    <a:pt x="32661" y="413"/>
                  </a:lnTo>
                  <a:cubicBezTo>
                    <a:pt x="32768" y="439"/>
                    <a:pt x="32861" y="546"/>
                    <a:pt x="32861" y="665"/>
                  </a:cubicBezTo>
                  <a:cubicBezTo>
                    <a:pt x="32861" y="798"/>
                    <a:pt x="32754" y="931"/>
                    <a:pt x="32608" y="931"/>
                  </a:cubicBezTo>
                  <a:cubicBezTo>
                    <a:pt x="32462" y="931"/>
                    <a:pt x="32342" y="825"/>
                    <a:pt x="32342" y="679"/>
                  </a:cubicBezTo>
                  <a:cubicBezTo>
                    <a:pt x="32329" y="559"/>
                    <a:pt x="32409" y="453"/>
                    <a:pt x="32528" y="426"/>
                  </a:cubicBezTo>
                  <a:lnTo>
                    <a:pt x="32515" y="27"/>
                  </a:lnTo>
                  <a:cubicBezTo>
                    <a:pt x="32263" y="14"/>
                    <a:pt x="32010" y="1"/>
                    <a:pt x="31771" y="1"/>
                  </a:cubicBezTo>
                  <a:lnTo>
                    <a:pt x="31784" y="453"/>
                  </a:lnTo>
                  <a:cubicBezTo>
                    <a:pt x="31904" y="479"/>
                    <a:pt x="31983" y="572"/>
                    <a:pt x="31983" y="692"/>
                  </a:cubicBezTo>
                  <a:cubicBezTo>
                    <a:pt x="31997" y="838"/>
                    <a:pt x="31877" y="958"/>
                    <a:pt x="31731" y="958"/>
                  </a:cubicBezTo>
                  <a:cubicBezTo>
                    <a:pt x="31598" y="958"/>
                    <a:pt x="31478" y="852"/>
                    <a:pt x="31465" y="705"/>
                  </a:cubicBezTo>
                  <a:cubicBezTo>
                    <a:pt x="31465" y="586"/>
                    <a:pt x="31545" y="479"/>
                    <a:pt x="31651" y="453"/>
                  </a:cubicBezTo>
                  <a:lnTo>
                    <a:pt x="3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 rot="9414185">
              <a:off x="2748495" y="4128643"/>
              <a:ext cx="1080073" cy="652821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 txBox="1">
            <a:spLocks noGrp="1"/>
          </p:cNvSpPr>
          <p:nvPr>
            <p:ph type="title" hasCustomPrompt="1"/>
          </p:nvPr>
        </p:nvSpPr>
        <p:spPr>
          <a:xfrm>
            <a:off x="715625" y="1555000"/>
            <a:ext cx="25014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5" name="Google Shape;345;p37"/>
          <p:cNvSpPr txBox="1">
            <a:spLocks noGrp="1"/>
          </p:cNvSpPr>
          <p:nvPr>
            <p:ph type="subTitle" idx="1"/>
          </p:nvPr>
        </p:nvSpPr>
        <p:spPr>
          <a:xfrm>
            <a:off x="715550" y="2961470"/>
            <a:ext cx="25014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 b="1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 idx="2" hasCustomPrompt="1"/>
          </p:nvPr>
        </p:nvSpPr>
        <p:spPr>
          <a:xfrm>
            <a:off x="3321333" y="1555000"/>
            <a:ext cx="25014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3"/>
          </p:nvPr>
        </p:nvSpPr>
        <p:spPr>
          <a:xfrm>
            <a:off x="3321268" y="2961470"/>
            <a:ext cx="25014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 b="1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idx="4" hasCustomPrompt="1"/>
          </p:nvPr>
        </p:nvSpPr>
        <p:spPr>
          <a:xfrm>
            <a:off x="5927104" y="1555000"/>
            <a:ext cx="25014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5"/>
          </p:nvPr>
        </p:nvSpPr>
        <p:spPr>
          <a:xfrm>
            <a:off x="5927049" y="2961470"/>
            <a:ext cx="25014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 b="1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6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7"/>
          </p:nvPr>
        </p:nvSpPr>
        <p:spPr>
          <a:xfrm>
            <a:off x="715550" y="3429425"/>
            <a:ext cx="25014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8"/>
          </p:nvPr>
        </p:nvSpPr>
        <p:spPr>
          <a:xfrm>
            <a:off x="3321263" y="3429425"/>
            <a:ext cx="25014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9"/>
          </p:nvPr>
        </p:nvSpPr>
        <p:spPr>
          <a:xfrm>
            <a:off x="5927038" y="3429425"/>
            <a:ext cx="25014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354" name="Google Shape;354;p37"/>
          <p:cNvGrpSpPr/>
          <p:nvPr/>
        </p:nvGrpSpPr>
        <p:grpSpPr>
          <a:xfrm>
            <a:off x="6860961" y="4222115"/>
            <a:ext cx="3225373" cy="2519253"/>
            <a:chOff x="6860961" y="4222115"/>
            <a:chExt cx="3225373" cy="2519253"/>
          </a:xfrm>
        </p:grpSpPr>
        <p:sp>
          <p:nvSpPr>
            <p:cNvPr id="355" name="Google Shape;355;p37"/>
            <p:cNvSpPr/>
            <p:nvPr/>
          </p:nvSpPr>
          <p:spPr>
            <a:xfrm rot="-648443" flipH="1">
              <a:off x="7726226" y="4455558"/>
              <a:ext cx="2182600" cy="2099805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 rot="-8938166" flipH="1">
              <a:off x="6951941" y="4453791"/>
              <a:ext cx="1080080" cy="652824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37"/>
          <p:cNvGrpSpPr/>
          <p:nvPr/>
        </p:nvGrpSpPr>
        <p:grpSpPr>
          <a:xfrm>
            <a:off x="-1658047" y="2961475"/>
            <a:ext cx="3088688" cy="2881982"/>
            <a:chOff x="-1658047" y="2961475"/>
            <a:chExt cx="3088688" cy="2881982"/>
          </a:xfrm>
        </p:grpSpPr>
        <p:sp>
          <p:nvSpPr>
            <p:cNvPr id="358" name="Google Shape;358;p37"/>
            <p:cNvSpPr/>
            <p:nvPr/>
          </p:nvSpPr>
          <p:spPr>
            <a:xfrm flipH="1">
              <a:off x="-1658047" y="3198775"/>
              <a:ext cx="2877682" cy="2644682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 flipH="1">
              <a:off x="-1444725" y="2961475"/>
              <a:ext cx="2875367" cy="2644517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1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  <p:grpSp>
        <p:nvGrpSpPr>
          <p:cNvPr id="363" name="Google Shape;363;p38"/>
          <p:cNvGrpSpPr/>
          <p:nvPr/>
        </p:nvGrpSpPr>
        <p:grpSpPr>
          <a:xfrm>
            <a:off x="7842710" y="658263"/>
            <a:ext cx="3572472" cy="3328766"/>
            <a:chOff x="7842710" y="658263"/>
            <a:chExt cx="3572472" cy="3328766"/>
          </a:xfrm>
        </p:grpSpPr>
        <p:sp>
          <p:nvSpPr>
            <p:cNvPr id="364" name="Google Shape;364;p38"/>
            <p:cNvSpPr/>
            <p:nvPr/>
          </p:nvSpPr>
          <p:spPr>
            <a:xfrm rot="-645643">
              <a:off x="8315904" y="1096950"/>
              <a:ext cx="2877688" cy="2644688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 rot="-645643">
              <a:off x="8064306" y="903439"/>
              <a:ext cx="2875373" cy="2644523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38"/>
          <p:cNvSpPr/>
          <p:nvPr/>
        </p:nvSpPr>
        <p:spPr>
          <a:xfrm rot="-240923">
            <a:off x="4605482" y="4629485"/>
            <a:ext cx="2300401" cy="1037248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  <p:grpSp>
        <p:nvGrpSpPr>
          <p:cNvPr id="370" name="Google Shape;370;p39"/>
          <p:cNvGrpSpPr/>
          <p:nvPr/>
        </p:nvGrpSpPr>
        <p:grpSpPr>
          <a:xfrm>
            <a:off x="-2102333" y="1543227"/>
            <a:ext cx="3049528" cy="3269978"/>
            <a:chOff x="-2102333" y="1543227"/>
            <a:chExt cx="3049528" cy="3269978"/>
          </a:xfrm>
        </p:grpSpPr>
        <p:sp>
          <p:nvSpPr>
            <p:cNvPr id="371" name="Google Shape;371;p39"/>
            <p:cNvSpPr/>
            <p:nvPr/>
          </p:nvSpPr>
          <p:spPr>
            <a:xfrm rot="5175736">
              <a:off x="-2127848" y="1968894"/>
              <a:ext cx="2877669" cy="2644670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 rot="5175736">
              <a:off x="-1903642" y="1741790"/>
              <a:ext cx="2875353" cy="2644505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39"/>
          <p:cNvSpPr/>
          <p:nvPr/>
        </p:nvSpPr>
        <p:spPr>
          <a:xfrm rot="-240923">
            <a:off x="7549932" y="4720273"/>
            <a:ext cx="2300401" cy="1037248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2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2"/>
          <p:cNvPicPr preferRelativeResize="0"/>
          <p:nvPr/>
        </p:nvPicPr>
        <p:blipFill rotWithShape="1">
          <a:blip r:embed="rId2">
            <a:alphaModFix/>
          </a:blip>
          <a:srcRect t="29" b="29"/>
          <a:stretch/>
        </p:blipFill>
        <p:spPr>
          <a:xfrm>
            <a:off x="-67800" y="-47950"/>
            <a:ext cx="9286673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2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  <p:sp>
        <p:nvSpPr>
          <p:cNvPr id="393" name="Google Shape;393;p42"/>
          <p:cNvSpPr/>
          <p:nvPr/>
        </p:nvSpPr>
        <p:spPr>
          <a:xfrm rot="-658116">
            <a:off x="-1491022" y="2633619"/>
            <a:ext cx="2050607" cy="1972819"/>
          </a:xfrm>
          <a:custGeom>
            <a:avLst/>
            <a:gdLst/>
            <a:ahLst/>
            <a:cxnLst/>
            <a:rect l="l" t="t" r="r" b="b"/>
            <a:pathLst>
              <a:path w="18664" h="17956" extrusionOk="0">
                <a:moveTo>
                  <a:pt x="0" y="0"/>
                </a:moveTo>
                <a:cubicBezTo>
                  <a:pt x="67" y="0"/>
                  <a:pt x="213" y="5690"/>
                  <a:pt x="226" y="6235"/>
                </a:cubicBezTo>
                <a:cubicBezTo>
                  <a:pt x="266" y="8016"/>
                  <a:pt x="279" y="9797"/>
                  <a:pt x="266" y="11578"/>
                </a:cubicBezTo>
                <a:cubicBezTo>
                  <a:pt x="266" y="12389"/>
                  <a:pt x="253" y="13200"/>
                  <a:pt x="226" y="14024"/>
                </a:cubicBezTo>
                <a:cubicBezTo>
                  <a:pt x="200" y="14755"/>
                  <a:pt x="107" y="15526"/>
                  <a:pt x="133" y="16258"/>
                </a:cubicBezTo>
                <a:lnTo>
                  <a:pt x="133" y="16284"/>
                </a:lnTo>
                <a:cubicBezTo>
                  <a:pt x="149" y="16281"/>
                  <a:pt x="163" y="16280"/>
                  <a:pt x="175" y="16280"/>
                </a:cubicBezTo>
                <a:cubicBezTo>
                  <a:pt x="278" y="16280"/>
                  <a:pt x="278" y="16371"/>
                  <a:pt x="373" y="16430"/>
                </a:cubicBezTo>
                <a:cubicBezTo>
                  <a:pt x="386" y="16444"/>
                  <a:pt x="412" y="16444"/>
                  <a:pt x="426" y="16457"/>
                </a:cubicBezTo>
                <a:cubicBezTo>
                  <a:pt x="479" y="16469"/>
                  <a:pt x="536" y="16476"/>
                  <a:pt x="593" y="16476"/>
                </a:cubicBezTo>
                <a:cubicBezTo>
                  <a:pt x="662" y="16476"/>
                  <a:pt x="732" y="16466"/>
                  <a:pt x="798" y="16444"/>
                </a:cubicBezTo>
                <a:cubicBezTo>
                  <a:pt x="817" y="16434"/>
                  <a:pt x="836" y="16425"/>
                  <a:pt x="850" y="16425"/>
                </a:cubicBezTo>
                <a:cubicBezTo>
                  <a:pt x="855" y="16425"/>
                  <a:pt x="861" y="16427"/>
                  <a:pt x="864" y="16430"/>
                </a:cubicBezTo>
                <a:cubicBezTo>
                  <a:pt x="891" y="16430"/>
                  <a:pt x="904" y="16457"/>
                  <a:pt x="918" y="16484"/>
                </a:cubicBezTo>
                <a:cubicBezTo>
                  <a:pt x="977" y="16569"/>
                  <a:pt x="1075" y="16594"/>
                  <a:pt x="1177" y="16594"/>
                </a:cubicBezTo>
                <a:cubicBezTo>
                  <a:pt x="1233" y="16594"/>
                  <a:pt x="1291" y="16586"/>
                  <a:pt x="1343" y="16577"/>
                </a:cubicBezTo>
                <a:cubicBezTo>
                  <a:pt x="1371" y="16567"/>
                  <a:pt x="1399" y="16558"/>
                  <a:pt x="1428" y="16558"/>
                </a:cubicBezTo>
                <a:cubicBezTo>
                  <a:pt x="1439" y="16558"/>
                  <a:pt x="1451" y="16559"/>
                  <a:pt x="1463" y="16563"/>
                </a:cubicBezTo>
                <a:cubicBezTo>
                  <a:pt x="1516" y="16577"/>
                  <a:pt x="1569" y="16590"/>
                  <a:pt x="1609" y="16617"/>
                </a:cubicBezTo>
                <a:cubicBezTo>
                  <a:pt x="1642" y="16629"/>
                  <a:pt x="1678" y="16634"/>
                  <a:pt x="1717" y="16634"/>
                </a:cubicBezTo>
                <a:cubicBezTo>
                  <a:pt x="1926" y="16634"/>
                  <a:pt x="2200" y="16477"/>
                  <a:pt x="2380" y="16444"/>
                </a:cubicBezTo>
                <a:cubicBezTo>
                  <a:pt x="2442" y="16431"/>
                  <a:pt x="2491" y="16426"/>
                  <a:pt x="2531" y="16426"/>
                </a:cubicBezTo>
                <a:cubicBezTo>
                  <a:pt x="2708" y="16426"/>
                  <a:pt x="2722" y="16530"/>
                  <a:pt x="2938" y="16617"/>
                </a:cubicBezTo>
                <a:cubicBezTo>
                  <a:pt x="2985" y="16626"/>
                  <a:pt x="3025" y="16635"/>
                  <a:pt x="3064" y="16635"/>
                </a:cubicBezTo>
                <a:cubicBezTo>
                  <a:pt x="3080" y="16635"/>
                  <a:pt x="3095" y="16634"/>
                  <a:pt x="3111" y="16630"/>
                </a:cubicBezTo>
                <a:cubicBezTo>
                  <a:pt x="3403" y="16630"/>
                  <a:pt x="3669" y="16803"/>
                  <a:pt x="3789" y="17068"/>
                </a:cubicBezTo>
                <a:cubicBezTo>
                  <a:pt x="3815" y="17122"/>
                  <a:pt x="3842" y="17175"/>
                  <a:pt x="3895" y="17201"/>
                </a:cubicBezTo>
                <a:cubicBezTo>
                  <a:pt x="3905" y="17204"/>
                  <a:pt x="3916" y="17205"/>
                  <a:pt x="3927" y="17205"/>
                </a:cubicBezTo>
                <a:cubicBezTo>
                  <a:pt x="3973" y="17205"/>
                  <a:pt x="4025" y="17186"/>
                  <a:pt x="4068" y="17175"/>
                </a:cubicBezTo>
                <a:cubicBezTo>
                  <a:pt x="4085" y="17172"/>
                  <a:pt x="4101" y="17171"/>
                  <a:pt x="4118" y="17171"/>
                </a:cubicBezTo>
                <a:cubicBezTo>
                  <a:pt x="4224" y="17171"/>
                  <a:pt x="4330" y="17224"/>
                  <a:pt x="4436" y="17224"/>
                </a:cubicBezTo>
                <a:cubicBezTo>
                  <a:pt x="4460" y="17224"/>
                  <a:pt x="4483" y="17221"/>
                  <a:pt x="4507" y="17215"/>
                </a:cubicBezTo>
                <a:cubicBezTo>
                  <a:pt x="4600" y="17188"/>
                  <a:pt x="4666" y="17082"/>
                  <a:pt x="4786" y="17068"/>
                </a:cubicBezTo>
                <a:cubicBezTo>
                  <a:pt x="4791" y="17068"/>
                  <a:pt x="4797" y="17067"/>
                  <a:pt x="4803" y="17067"/>
                </a:cubicBezTo>
                <a:cubicBezTo>
                  <a:pt x="4903" y="17067"/>
                  <a:pt x="5005" y="17175"/>
                  <a:pt x="5118" y="17175"/>
                </a:cubicBezTo>
                <a:cubicBezTo>
                  <a:pt x="5171" y="17162"/>
                  <a:pt x="5238" y="17135"/>
                  <a:pt x="5304" y="17122"/>
                </a:cubicBezTo>
                <a:cubicBezTo>
                  <a:pt x="5319" y="17120"/>
                  <a:pt x="5334" y="17120"/>
                  <a:pt x="5349" y="17120"/>
                </a:cubicBezTo>
                <a:cubicBezTo>
                  <a:pt x="5480" y="17120"/>
                  <a:pt x="5609" y="17171"/>
                  <a:pt x="5716" y="17255"/>
                </a:cubicBezTo>
                <a:cubicBezTo>
                  <a:pt x="5996" y="17388"/>
                  <a:pt x="6248" y="17334"/>
                  <a:pt x="6514" y="17414"/>
                </a:cubicBezTo>
                <a:cubicBezTo>
                  <a:pt x="6674" y="17481"/>
                  <a:pt x="6740" y="17640"/>
                  <a:pt x="6939" y="17680"/>
                </a:cubicBezTo>
                <a:cubicBezTo>
                  <a:pt x="7050" y="17691"/>
                  <a:pt x="7160" y="17697"/>
                  <a:pt x="7269" y="17697"/>
                </a:cubicBezTo>
                <a:cubicBezTo>
                  <a:pt x="7423" y="17697"/>
                  <a:pt x="7576" y="17685"/>
                  <a:pt x="7724" y="17653"/>
                </a:cubicBezTo>
                <a:cubicBezTo>
                  <a:pt x="7759" y="17653"/>
                  <a:pt x="7795" y="17647"/>
                  <a:pt x="7826" y="17647"/>
                </a:cubicBezTo>
                <a:cubicBezTo>
                  <a:pt x="7842" y="17647"/>
                  <a:pt x="7857" y="17649"/>
                  <a:pt x="7870" y="17653"/>
                </a:cubicBezTo>
                <a:cubicBezTo>
                  <a:pt x="7936" y="17653"/>
                  <a:pt x="7990" y="17680"/>
                  <a:pt x="8043" y="17707"/>
                </a:cubicBezTo>
                <a:cubicBezTo>
                  <a:pt x="8136" y="17742"/>
                  <a:pt x="8218" y="17754"/>
                  <a:pt x="8297" y="17754"/>
                </a:cubicBezTo>
                <a:cubicBezTo>
                  <a:pt x="8455" y="17754"/>
                  <a:pt x="8597" y="17707"/>
                  <a:pt x="8774" y="17707"/>
                </a:cubicBezTo>
                <a:cubicBezTo>
                  <a:pt x="8814" y="17707"/>
                  <a:pt x="8854" y="17720"/>
                  <a:pt x="8893" y="17733"/>
                </a:cubicBezTo>
                <a:cubicBezTo>
                  <a:pt x="8994" y="17756"/>
                  <a:pt x="9099" y="17771"/>
                  <a:pt x="9206" y="17771"/>
                </a:cubicBezTo>
                <a:cubicBezTo>
                  <a:pt x="9283" y="17771"/>
                  <a:pt x="9361" y="17763"/>
                  <a:pt x="9438" y="17746"/>
                </a:cubicBezTo>
                <a:cubicBezTo>
                  <a:pt x="9492" y="17736"/>
                  <a:pt x="9537" y="17699"/>
                  <a:pt x="9594" y="17699"/>
                </a:cubicBezTo>
                <a:cubicBezTo>
                  <a:pt x="9608" y="17699"/>
                  <a:pt x="9622" y="17701"/>
                  <a:pt x="9638" y="17707"/>
                </a:cubicBezTo>
                <a:cubicBezTo>
                  <a:pt x="9718" y="17720"/>
                  <a:pt x="9731" y="17813"/>
                  <a:pt x="9797" y="17813"/>
                </a:cubicBezTo>
                <a:cubicBezTo>
                  <a:pt x="9851" y="17813"/>
                  <a:pt x="9890" y="17760"/>
                  <a:pt x="9930" y="17720"/>
                </a:cubicBezTo>
                <a:cubicBezTo>
                  <a:pt x="9948" y="17694"/>
                  <a:pt x="9982" y="17674"/>
                  <a:pt x="10015" y="17674"/>
                </a:cubicBezTo>
                <a:cubicBezTo>
                  <a:pt x="10032" y="17674"/>
                  <a:pt x="10049" y="17679"/>
                  <a:pt x="10063" y="17693"/>
                </a:cubicBezTo>
                <a:cubicBezTo>
                  <a:pt x="10103" y="17733"/>
                  <a:pt x="10077" y="17733"/>
                  <a:pt x="10090" y="17760"/>
                </a:cubicBezTo>
                <a:cubicBezTo>
                  <a:pt x="10143" y="17866"/>
                  <a:pt x="10382" y="17813"/>
                  <a:pt x="10382" y="17933"/>
                </a:cubicBezTo>
                <a:cubicBezTo>
                  <a:pt x="10463" y="17863"/>
                  <a:pt x="10563" y="17794"/>
                  <a:pt x="10667" y="17794"/>
                </a:cubicBezTo>
                <a:cubicBezTo>
                  <a:pt x="10683" y="17794"/>
                  <a:pt x="10699" y="17796"/>
                  <a:pt x="10715" y="17800"/>
                </a:cubicBezTo>
                <a:cubicBezTo>
                  <a:pt x="10747" y="17821"/>
                  <a:pt x="10780" y="17843"/>
                  <a:pt x="10812" y="17843"/>
                </a:cubicBezTo>
                <a:cubicBezTo>
                  <a:pt x="10820" y="17843"/>
                  <a:pt x="10827" y="17842"/>
                  <a:pt x="10834" y="17839"/>
                </a:cubicBezTo>
                <a:cubicBezTo>
                  <a:pt x="10874" y="17839"/>
                  <a:pt x="10901" y="17800"/>
                  <a:pt x="10941" y="17786"/>
                </a:cubicBezTo>
                <a:cubicBezTo>
                  <a:pt x="10951" y="17783"/>
                  <a:pt x="10960" y="17782"/>
                  <a:pt x="10970" y="17782"/>
                </a:cubicBezTo>
                <a:cubicBezTo>
                  <a:pt x="11040" y="17782"/>
                  <a:pt x="11112" y="17854"/>
                  <a:pt x="11193" y="17866"/>
                </a:cubicBezTo>
                <a:cubicBezTo>
                  <a:pt x="11326" y="17866"/>
                  <a:pt x="11379" y="17720"/>
                  <a:pt x="11446" y="17614"/>
                </a:cubicBezTo>
                <a:cubicBezTo>
                  <a:pt x="11486" y="17520"/>
                  <a:pt x="11565" y="17454"/>
                  <a:pt x="11658" y="17401"/>
                </a:cubicBezTo>
                <a:cubicBezTo>
                  <a:pt x="11707" y="17392"/>
                  <a:pt x="11757" y="17388"/>
                  <a:pt x="11808" y="17388"/>
                </a:cubicBezTo>
                <a:cubicBezTo>
                  <a:pt x="11908" y="17388"/>
                  <a:pt x="12009" y="17405"/>
                  <a:pt x="12097" y="17441"/>
                </a:cubicBezTo>
                <a:lnTo>
                  <a:pt x="12190" y="17481"/>
                </a:lnTo>
                <a:lnTo>
                  <a:pt x="12323" y="17534"/>
                </a:lnTo>
                <a:cubicBezTo>
                  <a:pt x="12350" y="17534"/>
                  <a:pt x="12363" y="17547"/>
                  <a:pt x="12390" y="17574"/>
                </a:cubicBezTo>
                <a:cubicBezTo>
                  <a:pt x="12416" y="17587"/>
                  <a:pt x="12429" y="17614"/>
                  <a:pt x="12456" y="17640"/>
                </a:cubicBezTo>
                <a:cubicBezTo>
                  <a:pt x="12483" y="17653"/>
                  <a:pt x="12523" y="17667"/>
                  <a:pt x="12562" y="17680"/>
                </a:cubicBezTo>
                <a:lnTo>
                  <a:pt x="12775" y="17720"/>
                </a:lnTo>
                <a:cubicBezTo>
                  <a:pt x="12822" y="17733"/>
                  <a:pt x="12871" y="17740"/>
                  <a:pt x="12921" y="17740"/>
                </a:cubicBezTo>
                <a:cubicBezTo>
                  <a:pt x="12971" y="17740"/>
                  <a:pt x="13021" y="17733"/>
                  <a:pt x="13068" y="17720"/>
                </a:cubicBezTo>
                <a:cubicBezTo>
                  <a:pt x="13081" y="17720"/>
                  <a:pt x="13107" y="17707"/>
                  <a:pt x="13121" y="17707"/>
                </a:cubicBezTo>
                <a:cubicBezTo>
                  <a:pt x="13147" y="17707"/>
                  <a:pt x="13174" y="17720"/>
                  <a:pt x="13187" y="17733"/>
                </a:cubicBezTo>
                <a:cubicBezTo>
                  <a:pt x="13226" y="17758"/>
                  <a:pt x="13264" y="17769"/>
                  <a:pt x="13299" y="17769"/>
                </a:cubicBezTo>
                <a:cubicBezTo>
                  <a:pt x="13435" y="17769"/>
                  <a:pt x="13550" y="17621"/>
                  <a:pt x="13666" y="17547"/>
                </a:cubicBezTo>
                <a:cubicBezTo>
                  <a:pt x="13759" y="17481"/>
                  <a:pt x="13785" y="17441"/>
                  <a:pt x="13892" y="17427"/>
                </a:cubicBezTo>
                <a:cubicBezTo>
                  <a:pt x="13896" y="17427"/>
                  <a:pt x="13901" y="17426"/>
                  <a:pt x="13905" y="17426"/>
                </a:cubicBezTo>
                <a:cubicBezTo>
                  <a:pt x="13971" y="17426"/>
                  <a:pt x="14011" y="17499"/>
                  <a:pt x="14080" y="17499"/>
                </a:cubicBezTo>
                <a:cubicBezTo>
                  <a:pt x="14099" y="17499"/>
                  <a:pt x="14120" y="17494"/>
                  <a:pt x="14144" y="17481"/>
                </a:cubicBezTo>
                <a:cubicBezTo>
                  <a:pt x="14264" y="17414"/>
                  <a:pt x="14277" y="17241"/>
                  <a:pt x="14397" y="17228"/>
                </a:cubicBezTo>
                <a:cubicBezTo>
                  <a:pt x="14477" y="17228"/>
                  <a:pt x="14543" y="17281"/>
                  <a:pt x="14570" y="17348"/>
                </a:cubicBezTo>
                <a:cubicBezTo>
                  <a:pt x="14709" y="17627"/>
                  <a:pt x="15119" y="17877"/>
                  <a:pt x="15489" y="17877"/>
                </a:cubicBezTo>
                <a:cubicBezTo>
                  <a:pt x="15612" y="17877"/>
                  <a:pt x="15730" y="17849"/>
                  <a:pt x="15833" y="17786"/>
                </a:cubicBezTo>
                <a:cubicBezTo>
                  <a:pt x="15924" y="17729"/>
                  <a:pt x="16016" y="17632"/>
                  <a:pt x="16116" y="17632"/>
                </a:cubicBezTo>
                <a:cubicBezTo>
                  <a:pt x="16132" y="17632"/>
                  <a:pt x="16148" y="17635"/>
                  <a:pt x="16165" y="17640"/>
                </a:cubicBezTo>
                <a:cubicBezTo>
                  <a:pt x="16205" y="17640"/>
                  <a:pt x="16245" y="17680"/>
                  <a:pt x="16284" y="17680"/>
                </a:cubicBezTo>
                <a:cubicBezTo>
                  <a:pt x="16295" y="17682"/>
                  <a:pt x="16305" y="17683"/>
                  <a:pt x="16315" y="17683"/>
                </a:cubicBezTo>
                <a:cubicBezTo>
                  <a:pt x="16477" y="17683"/>
                  <a:pt x="16535" y="17385"/>
                  <a:pt x="16723" y="17348"/>
                </a:cubicBezTo>
                <a:cubicBezTo>
                  <a:pt x="16735" y="17345"/>
                  <a:pt x="16747" y="17344"/>
                  <a:pt x="16759" y="17344"/>
                </a:cubicBezTo>
                <a:cubicBezTo>
                  <a:pt x="16965" y="17344"/>
                  <a:pt x="17073" y="17749"/>
                  <a:pt x="17292" y="17749"/>
                </a:cubicBezTo>
                <a:cubicBezTo>
                  <a:pt x="17302" y="17749"/>
                  <a:pt x="17311" y="17748"/>
                  <a:pt x="17321" y="17746"/>
                </a:cubicBezTo>
                <a:cubicBezTo>
                  <a:pt x="17361" y="17733"/>
                  <a:pt x="17401" y="17720"/>
                  <a:pt x="17454" y="17707"/>
                </a:cubicBezTo>
                <a:cubicBezTo>
                  <a:pt x="17507" y="17720"/>
                  <a:pt x="17547" y="17746"/>
                  <a:pt x="17587" y="17786"/>
                </a:cubicBezTo>
                <a:cubicBezTo>
                  <a:pt x="17688" y="17879"/>
                  <a:pt x="17890" y="17955"/>
                  <a:pt x="18072" y="17955"/>
                </a:cubicBezTo>
                <a:cubicBezTo>
                  <a:pt x="18178" y="17955"/>
                  <a:pt x="18277" y="17930"/>
                  <a:pt x="18345" y="17866"/>
                </a:cubicBezTo>
                <a:cubicBezTo>
                  <a:pt x="18531" y="17693"/>
                  <a:pt x="18451" y="17281"/>
                  <a:pt x="18465" y="17055"/>
                </a:cubicBezTo>
                <a:cubicBezTo>
                  <a:pt x="18504" y="16470"/>
                  <a:pt x="18531" y="15872"/>
                  <a:pt x="18558" y="15274"/>
                </a:cubicBezTo>
                <a:cubicBezTo>
                  <a:pt x="18597" y="13998"/>
                  <a:pt x="18624" y="12722"/>
                  <a:pt x="18637" y="11432"/>
                </a:cubicBezTo>
                <a:cubicBezTo>
                  <a:pt x="18664" y="7617"/>
                  <a:pt x="18558" y="3815"/>
                  <a:pt x="18398" y="0"/>
                </a:cubicBezTo>
                <a:lnTo>
                  <a:pt x="17574" y="0"/>
                </a:lnTo>
                <a:lnTo>
                  <a:pt x="17574" y="718"/>
                </a:lnTo>
                <a:cubicBezTo>
                  <a:pt x="17773" y="771"/>
                  <a:pt x="17920" y="957"/>
                  <a:pt x="17920" y="1170"/>
                </a:cubicBezTo>
                <a:cubicBezTo>
                  <a:pt x="17920" y="1436"/>
                  <a:pt x="17707" y="1662"/>
                  <a:pt x="17441" y="1662"/>
                </a:cubicBezTo>
                <a:cubicBezTo>
                  <a:pt x="17175" y="1662"/>
                  <a:pt x="16962" y="1436"/>
                  <a:pt x="16962" y="1170"/>
                </a:cubicBezTo>
                <a:cubicBezTo>
                  <a:pt x="16962" y="957"/>
                  <a:pt x="17109" y="771"/>
                  <a:pt x="17321" y="718"/>
                </a:cubicBezTo>
                <a:lnTo>
                  <a:pt x="17321" y="0"/>
                </a:lnTo>
                <a:lnTo>
                  <a:pt x="15952" y="0"/>
                </a:lnTo>
                <a:lnTo>
                  <a:pt x="15952" y="718"/>
                </a:lnTo>
                <a:cubicBezTo>
                  <a:pt x="16165" y="771"/>
                  <a:pt x="16311" y="957"/>
                  <a:pt x="16311" y="1170"/>
                </a:cubicBezTo>
                <a:cubicBezTo>
                  <a:pt x="16311" y="1436"/>
                  <a:pt x="16098" y="1662"/>
                  <a:pt x="15833" y="1662"/>
                </a:cubicBezTo>
                <a:cubicBezTo>
                  <a:pt x="15567" y="1662"/>
                  <a:pt x="15341" y="1436"/>
                  <a:pt x="15341" y="1170"/>
                </a:cubicBezTo>
                <a:cubicBezTo>
                  <a:pt x="15341" y="957"/>
                  <a:pt x="15487" y="771"/>
                  <a:pt x="15700" y="718"/>
                </a:cubicBezTo>
                <a:lnTo>
                  <a:pt x="15700" y="0"/>
                </a:lnTo>
                <a:lnTo>
                  <a:pt x="14277" y="0"/>
                </a:lnTo>
                <a:lnTo>
                  <a:pt x="14277" y="718"/>
                </a:lnTo>
                <a:cubicBezTo>
                  <a:pt x="14490" y="771"/>
                  <a:pt x="14636" y="957"/>
                  <a:pt x="14636" y="1170"/>
                </a:cubicBezTo>
                <a:cubicBezTo>
                  <a:pt x="14636" y="1436"/>
                  <a:pt x="14410" y="1662"/>
                  <a:pt x="14144" y="1662"/>
                </a:cubicBezTo>
                <a:cubicBezTo>
                  <a:pt x="13878" y="1662"/>
                  <a:pt x="13666" y="1436"/>
                  <a:pt x="13666" y="1170"/>
                </a:cubicBezTo>
                <a:cubicBezTo>
                  <a:pt x="13666" y="957"/>
                  <a:pt x="13812" y="771"/>
                  <a:pt x="14025" y="718"/>
                </a:cubicBezTo>
                <a:lnTo>
                  <a:pt x="14025" y="0"/>
                </a:lnTo>
                <a:lnTo>
                  <a:pt x="12655" y="0"/>
                </a:lnTo>
                <a:lnTo>
                  <a:pt x="12655" y="718"/>
                </a:lnTo>
                <a:cubicBezTo>
                  <a:pt x="12868" y="771"/>
                  <a:pt x="13014" y="957"/>
                  <a:pt x="13014" y="1170"/>
                </a:cubicBezTo>
                <a:cubicBezTo>
                  <a:pt x="13014" y="1436"/>
                  <a:pt x="12802" y="1662"/>
                  <a:pt x="12536" y="1662"/>
                </a:cubicBezTo>
                <a:cubicBezTo>
                  <a:pt x="12270" y="1662"/>
                  <a:pt x="12057" y="1436"/>
                  <a:pt x="12057" y="1170"/>
                </a:cubicBezTo>
                <a:cubicBezTo>
                  <a:pt x="12057" y="957"/>
                  <a:pt x="12203" y="771"/>
                  <a:pt x="12416" y="718"/>
                </a:cubicBezTo>
                <a:lnTo>
                  <a:pt x="12416" y="0"/>
                </a:lnTo>
                <a:lnTo>
                  <a:pt x="11047" y="0"/>
                </a:lnTo>
                <a:lnTo>
                  <a:pt x="11047" y="718"/>
                </a:lnTo>
                <a:cubicBezTo>
                  <a:pt x="11260" y="771"/>
                  <a:pt x="11406" y="957"/>
                  <a:pt x="11406" y="1170"/>
                </a:cubicBezTo>
                <a:cubicBezTo>
                  <a:pt x="11406" y="1436"/>
                  <a:pt x="11180" y="1662"/>
                  <a:pt x="10914" y="1662"/>
                </a:cubicBezTo>
                <a:cubicBezTo>
                  <a:pt x="10648" y="1662"/>
                  <a:pt x="10435" y="1436"/>
                  <a:pt x="10435" y="1170"/>
                </a:cubicBezTo>
                <a:cubicBezTo>
                  <a:pt x="10435" y="957"/>
                  <a:pt x="10582" y="771"/>
                  <a:pt x="10794" y="718"/>
                </a:cubicBezTo>
                <a:lnTo>
                  <a:pt x="10794" y="0"/>
                </a:lnTo>
                <a:lnTo>
                  <a:pt x="9425" y="0"/>
                </a:lnTo>
                <a:lnTo>
                  <a:pt x="9425" y="718"/>
                </a:lnTo>
                <a:cubicBezTo>
                  <a:pt x="9638" y="771"/>
                  <a:pt x="9784" y="957"/>
                  <a:pt x="9784" y="1170"/>
                </a:cubicBezTo>
                <a:cubicBezTo>
                  <a:pt x="9784" y="1436"/>
                  <a:pt x="9571" y="1662"/>
                  <a:pt x="9306" y="1662"/>
                </a:cubicBezTo>
                <a:cubicBezTo>
                  <a:pt x="9040" y="1662"/>
                  <a:pt x="8827" y="1436"/>
                  <a:pt x="8827" y="1170"/>
                </a:cubicBezTo>
                <a:cubicBezTo>
                  <a:pt x="8827" y="957"/>
                  <a:pt x="8973" y="771"/>
                  <a:pt x="9186" y="718"/>
                </a:cubicBezTo>
                <a:lnTo>
                  <a:pt x="9186" y="0"/>
                </a:lnTo>
                <a:lnTo>
                  <a:pt x="7817" y="0"/>
                </a:lnTo>
                <a:lnTo>
                  <a:pt x="7817" y="718"/>
                </a:lnTo>
                <a:cubicBezTo>
                  <a:pt x="8016" y="771"/>
                  <a:pt x="8162" y="957"/>
                  <a:pt x="8176" y="1170"/>
                </a:cubicBezTo>
                <a:cubicBezTo>
                  <a:pt x="8176" y="1436"/>
                  <a:pt x="7950" y="1662"/>
                  <a:pt x="7684" y="1662"/>
                </a:cubicBezTo>
                <a:cubicBezTo>
                  <a:pt x="7418" y="1662"/>
                  <a:pt x="7205" y="1436"/>
                  <a:pt x="7205" y="1170"/>
                </a:cubicBezTo>
                <a:cubicBezTo>
                  <a:pt x="7205" y="957"/>
                  <a:pt x="7351" y="771"/>
                  <a:pt x="7564" y="718"/>
                </a:cubicBezTo>
                <a:lnTo>
                  <a:pt x="7564" y="0"/>
                </a:lnTo>
                <a:lnTo>
                  <a:pt x="6195" y="0"/>
                </a:lnTo>
                <a:lnTo>
                  <a:pt x="6195" y="718"/>
                </a:lnTo>
                <a:cubicBezTo>
                  <a:pt x="6408" y="771"/>
                  <a:pt x="6554" y="957"/>
                  <a:pt x="6554" y="1170"/>
                </a:cubicBezTo>
                <a:cubicBezTo>
                  <a:pt x="6554" y="1436"/>
                  <a:pt x="6341" y="1662"/>
                  <a:pt x="6075" y="1662"/>
                </a:cubicBezTo>
                <a:cubicBezTo>
                  <a:pt x="5809" y="1662"/>
                  <a:pt x="5597" y="1436"/>
                  <a:pt x="5597" y="1170"/>
                </a:cubicBezTo>
                <a:cubicBezTo>
                  <a:pt x="5597" y="957"/>
                  <a:pt x="5743" y="771"/>
                  <a:pt x="5942" y="718"/>
                </a:cubicBezTo>
                <a:lnTo>
                  <a:pt x="5942" y="0"/>
                </a:lnTo>
                <a:lnTo>
                  <a:pt x="4586" y="0"/>
                </a:lnTo>
                <a:lnTo>
                  <a:pt x="4586" y="718"/>
                </a:lnTo>
                <a:cubicBezTo>
                  <a:pt x="4786" y="771"/>
                  <a:pt x="4932" y="957"/>
                  <a:pt x="4945" y="1170"/>
                </a:cubicBezTo>
                <a:cubicBezTo>
                  <a:pt x="4945" y="1436"/>
                  <a:pt x="4719" y="1662"/>
                  <a:pt x="4454" y="1662"/>
                </a:cubicBezTo>
                <a:cubicBezTo>
                  <a:pt x="4188" y="1662"/>
                  <a:pt x="3975" y="1436"/>
                  <a:pt x="3975" y="1170"/>
                </a:cubicBezTo>
                <a:cubicBezTo>
                  <a:pt x="3975" y="957"/>
                  <a:pt x="4121" y="771"/>
                  <a:pt x="4334" y="718"/>
                </a:cubicBezTo>
                <a:lnTo>
                  <a:pt x="4334" y="0"/>
                </a:lnTo>
                <a:lnTo>
                  <a:pt x="2965" y="0"/>
                </a:lnTo>
                <a:lnTo>
                  <a:pt x="2965" y="718"/>
                </a:lnTo>
                <a:cubicBezTo>
                  <a:pt x="3177" y="771"/>
                  <a:pt x="3324" y="957"/>
                  <a:pt x="3324" y="1170"/>
                </a:cubicBezTo>
                <a:cubicBezTo>
                  <a:pt x="3324" y="1436"/>
                  <a:pt x="3111" y="1662"/>
                  <a:pt x="2845" y="1662"/>
                </a:cubicBezTo>
                <a:cubicBezTo>
                  <a:pt x="2579" y="1662"/>
                  <a:pt x="2367" y="1436"/>
                  <a:pt x="2367" y="1170"/>
                </a:cubicBezTo>
                <a:cubicBezTo>
                  <a:pt x="2367" y="957"/>
                  <a:pt x="2513" y="771"/>
                  <a:pt x="2712" y="718"/>
                </a:cubicBezTo>
                <a:lnTo>
                  <a:pt x="2712" y="0"/>
                </a:lnTo>
                <a:lnTo>
                  <a:pt x="1356" y="0"/>
                </a:lnTo>
                <a:lnTo>
                  <a:pt x="1356" y="718"/>
                </a:lnTo>
                <a:cubicBezTo>
                  <a:pt x="1556" y="771"/>
                  <a:pt x="1702" y="957"/>
                  <a:pt x="1702" y="1170"/>
                </a:cubicBezTo>
                <a:cubicBezTo>
                  <a:pt x="1702" y="1436"/>
                  <a:pt x="1489" y="1662"/>
                  <a:pt x="1223" y="1662"/>
                </a:cubicBezTo>
                <a:cubicBezTo>
                  <a:pt x="957" y="1662"/>
                  <a:pt x="745" y="1436"/>
                  <a:pt x="745" y="1170"/>
                </a:cubicBezTo>
                <a:cubicBezTo>
                  <a:pt x="745" y="957"/>
                  <a:pt x="891" y="771"/>
                  <a:pt x="1104" y="718"/>
                </a:cubicBezTo>
                <a:lnTo>
                  <a:pt x="11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42"/>
          <p:cNvGrpSpPr/>
          <p:nvPr/>
        </p:nvGrpSpPr>
        <p:grpSpPr>
          <a:xfrm>
            <a:off x="7957410" y="815363"/>
            <a:ext cx="3572472" cy="3328766"/>
            <a:chOff x="7957410" y="815363"/>
            <a:chExt cx="3572472" cy="3328766"/>
          </a:xfrm>
        </p:grpSpPr>
        <p:sp>
          <p:nvSpPr>
            <p:cNvPr id="395" name="Google Shape;395;p42"/>
            <p:cNvSpPr/>
            <p:nvPr/>
          </p:nvSpPr>
          <p:spPr>
            <a:xfrm rot="-645643">
              <a:off x="8430604" y="1254050"/>
              <a:ext cx="2877688" cy="2644688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2"/>
            <p:cNvSpPr/>
            <p:nvPr/>
          </p:nvSpPr>
          <p:spPr>
            <a:xfrm rot="-645643">
              <a:off x="8179006" y="1060539"/>
              <a:ext cx="2875373" cy="2644523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42"/>
          <p:cNvSpPr/>
          <p:nvPr/>
        </p:nvSpPr>
        <p:spPr>
          <a:xfrm>
            <a:off x="-3023912" y="1352689"/>
            <a:ext cx="3752463" cy="3005013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2"/>
          <p:cNvSpPr/>
          <p:nvPr/>
        </p:nvSpPr>
        <p:spPr>
          <a:xfrm rot="857432">
            <a:off x="3678240" y="5009661"/>
            <a:ext cx="2300406" cy="1037250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_1_2_2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3"/>
          <p:cNvSpPr txBox="1">
            <a:spLocks noGrp="1"/>
          </p:cNvSpPr>
          <p:nvPr>
            <p:ph type="title"/>
          </p:nvPr>
        </p:nvSpPr>
        <p:spPr>
          <a:xfrm>
            <a:off x="4571425" y="538250"/>
            <a:ext cx="36588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43"/>
          <p:cNvSpPr txBox="1">
            <a:spLocks noGrp="1"/>
          </p:cNvSpPr>
          <p:nvPr>
            <p:ph type="subTitle" idx="1"/>
          </p:nvPr>
        </p:nvSpPr>
        <p:spPr>
          <a:xfrm>
            <a:off x="4571425" y="1473155"/>
            <a:ext cx="3658800" cy="1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3"/>
          <p:cNvSpPr/>
          <p:nvPr/>
        </p:nvSpPr>
        <p:spPr>
          <a:xfrm rot="-225577" flipH="1">
            <a:off x="-1173606" y="521449"/>
            <a:ext cx="1711246" cy="8539349"/>
          </a:xfrm>
          <a:custGeom>
            <a:avLst/>
            <a:gdLst/>
            <a:ahLst/>
            <a:cxnLst/>
            <a:rect l="l" t="t" r="r" b="b"/>
            <a:pathLst>
              <a:path w="14092" h="70321" extrusionOk="0">
                <a:moveTo>
                  <a:pt x="360" y="0"/>
                </a:moveTo>
                <a:lnTo>
                  <a:pt x="360" y="0"/>
                </a:lnTo>
                <a:cubicBezTo>
                  <a:pt x="386" y="532"/>
                  <a:pt x="373" y="1063"/>
                  <a:pt x="320" y="1582"/>
                </a:cubicBezTo>
                <a:lnTo>
                  <a:pt x="918" y="1582"/>
                </a:lnTo>
                <a:cubicBezTo>
                  <a:pt x="984" y="1356"/>
                  <a:pt x="1197" y="1196"/>
                  <a:pt x="1436" y="1196"/>
                </a:cubicBezTo>
                <a:cubicBezTo>
                  <a:pt x="1729" y="1196"/>
                  <a:pt x="1968" y="1436"/>
                  <a:pt x="1968" y="1728"/>
                </a:cubicBezTo>
                <a:cubicBezTo>
                  <a:pt x="1968" y="2021"/>
                  <a:pt x="1729" y="2260"/>
                  <a:pt x="1436" y="2260"/>
                </a:cubicBezTo>
                <a:cubicBezTo>
                  <a:pt x="1197" y="2260"/>
                  <a:pt x="984" y="2100"/>
                  <a:pt x="918" y="1861"/>
                </a:cubicBezTo>
                <a:lnTo>
                  <a:pt x="306" y="1861"/>
                </a:lnTo>
                <a:cubicBezTo>
                  <a:pt x="253" y="2366"/>
                  <a:pt x="200" y="2871"/>
                  <a:pt x="147" y="3376"/>
                </a:cubicBezTo>
                <a:lnTo>
                  <a:pt x="918" y="3376"/>
                </a:lnTo>
                <a:cubicBezTo>
                  <a:pt x="984" y="3137"/>
                  <a:pt x="1197" y="2978"/>
                  <a:pt x="1436" y="2978"/>
                </a:cubicBezTo>
                <a:cubicBezTo>
                  <a:pt x="1729" y="2978"/>
                  <a:pt x="1968" y="3217"/>
                  <a:pt x="1968" y="3509"/>
                </a:cubicBezTo>
                <a:cubicBezTo>
                  <a:pt x="1968" y="3802"/>
                  <a:pt x="1729" y="4041"/>
                  <a:pt x="1436" y="4041"/>
                </a:cubicBezTo>
                <a:cubicBezTo>
                  <a:pt x="1197" y="4041"/>
                  <a:pt x="984" y="3882"/>
                  <a:pt x="918" y="3656"/>
                </a:cubicBezTo>
                <a:lnTo>
                  <a:pt x="120" y="3656"/>
                </a:lnTo>
                <a:cubicBezTo>
                  <a:pt x="67" y="4147"/>
                  <a:pt x="27" y="4666"/>
                  <a:pt x="1" y="5158"/>
                </a:cubicBezTo>
                <a:lnTo>
                  <a:pt x="918" y="5158"/>
                </a:lnTo>
                <a:cubicBezTo>
                  <a:pt x="984" y="4932"/>
                  <a:pt x="1197" y="4772"/>
                  <a:pt x="1436" y="4772"/>
                </a:cubicBezTo>
                <a:cubicBezTo>
                  <a:pt x="1729" y="4772"/>
                  <a:pt x="1968" y="5012"/>
                  <a:pt x="1968" y="5304"/>
                </a:cubicBezTo>
                <a:cubicBezTo>
                  <a:pt x="1968" y="5596"/>
                  <a:pt x="1729" y="5836"/>
                  <a:pt x="1436" y="5836"/>
                </a:cubicBezTo>
                <a:cubicBezTo>
                  <a:pt x="1197" y="5836"/>
                  <a:pt x="984" y="5676"/>
                  <a:pt x="918" y="5437"/>
                </a:cubicBezTo>
                <a:lnTo>
                  <a:pt x="1" y="5437"/>
                </a:lnTo>
                <a:lnTo>
                  <a:pt x="1" y="5570"/>
                </a:lnTo>
                <a:lnTo>
                  <a:pt x="1" y="6952"/>
                </a:lnTo>
                <a:lnTo>
                  <a:pt x="931" y="6952"/>
                </a:lnTo>
                <a:cubicBezTo>
                  <a:pt x="984" y="6713"/>
                  <a:pt x="1197" y="6554"/>
                  <a:pt x="1436" y="6554"/>
                </a:cubicBezTo>
                <a:cubicBezTo>
                  <a:pt x="1729" y="6554"/>
                  <a:pt x="1968" y="6793"/>
                  <a:pt x="1968" y="7085"/>
                </a:cubicBezTo>
                <a:cubicBezTo>
                  <a:pt x="1968" y="7378"/>
                  <a:pt x="1729" y="7617"/>
                  <a:pt x="1436" y="7617"/>
                </a:cubicBezTo>
                <a:cubicBezTo>
                  <a:pt x="1197" y="7617"/>
                  <a:pt x="984" y="7457"/>
                  <a:pt x="931" y="7232"/>
                </a:cubicBezTo>
                <a:lnTo>
                  <a:pt x="1" y="7232"/>
                </a:lnTo>
                <a:lnTo>
                  <a:pt x="1" y="8734"/>
                </a:lnTo>
                <a:lnTo>
                  <a:pt x="931" y="8734"/>
                </a:lnTo>
                <a:cubicBezTo>
                  <a:pt x="984" y="8508"/>
                  <a:pt x="1197" y="8348"/>
                  <a:pt x="1436" y="8348"/>
                </a:cubicBezTo>
                <a:cubicBezTo>
                  <a:pt x="1729" y="8348"/>
                  <a:pt x="1968" y="8587"/>
                  <a:pt x="1968" y="8880"/>
                </a:cubicBezTo>
                <a:cubicBezTo>
                  <a:pt x="1968" y="9172"/>
                  <a:pt x="1729" y="9412"/>
                  <a:pt x="1436" y="9412"/>
                </a:cubicBezTo>
                <a:cubicBezTo>
                  <a:pt x="1197" y="9412"/>
                  <a:pt x="984" y="9252"/>
                  <a:pt x="931" y="9013"/>
                </a:cubicBezTo>
                <a:lnTo>
                  <a:pt x="1" y="9013"/>
                </a:lnTo>
                <a:lnTo>
                  <a:pt x="1" y="10794"/>
                </a:lnTo>
                <a:lnTo>
                  <a:pt x="918" y="10794"/>
                </a:lnTo>
                <a:cubicBezTo>
                  <a:pt x="984" y="10555"/>
                  <a:pt x="1197" y="10395"/>
                  <a:pt x="1436" y="10395"/>
                </a:cubicBezTo>
                <a:cubicBezTo>
                  <a:pt x="1729" y="10395"/>
                  <a:pt x="1968" y="10635"/>
                  <a:pt x="1968" y="10927"/>
                </a:cubicBezTo>
                <a:cubicBezTo>
                  <a:pt x="1968" y="11219"/>
                  <a:pt x="1729" y="11459"/>
                  <a:pt x="1436" y="11459"/>
                </a:cubicBezTo>
                <a:cubicBezTo>
                  <a:pt x="1197" y="11459"/>
                  <a:pt x="984" y="11299"/>
                  <a:pt x="918" y="11060"/>
                </a:cubicBezTo>
                <a:lnTo>
                  <a:pt x="1" y="11060"/>
                </a:lnTo>
                <a:lnTo>
                  <a:pt x="1" y="12575"/>
                </a:lnTo>
                <a:lnTo>
                  <a:pt x="918" y="12575"/>
                </a:lnTo>
                <a:cubicBezTo>
                  <a:pt x="984" y="12349"/>
                  <a:pt x="1197" y="12177"/>
                  <a:pt x="1436" y="12177"/>
                </a:cubicBezTo>
                <a:cubicBezTo>
                  <a:pt x="1729" y="12177"/>
                  <a:pt x="1968" y="12416"/>
                  <a:pt x="1968" y="12722"/>
                </a:cubicBezTo>
                <a:cubicBezTo>
                  <a:pt x="1968" y="13014"/>
                  <a:pt x="1729" y="13253"/>
                  <a:pt x="1436" y="13253"/>
                </a:cubicBezTo>
                <a:cubicBezTo>
                  <a:pt x="1197" y="13240"/>
                  <a:pt x="984" y="13080"/>
                  <a:pt x="918" y="12855"/>
                </a:cubicBezTo>
                <a:lnTo>
                  <a:pt x="1" y="12855"/>
                </a:lnTo>
                <a:lnTo>
                  <a:pt x="1" y="12961"/>
                </a:lnTo>
                <a:lnTo>
                  <a:pt x="1" y="14436"/>
                </a:lnTo>
                <a:lnTo>
                  <a:pt x="918" y="14436"/>
                </a:lnTo>
                <a:cubicBezTo>
                  <a:pt x="984" y="14197"/>
                  <a:pt x="1184" y="14038"/>
                  <a:pt x="1436" y="14038"/>
                </a:cubicBezTo>
                <a:cubicBezTo>
                  <a:pt x="1729" y="14038"/>
                  <a:pt x="1968" y="14277"/>
                  <a:pt x="1968" y="14569"/>
                </a:cubicBezTo>
                <a:cubicBezTo>
                  <a:pt x="1968" y="14862"/>
                  <a:pt x="1729" y="15101"/>
                  <a:pt x="1436" y="15101"/>
                </a:cubicBezTo>
                <a:cubicBezTo>
                  <a:pt x="1184" y="15101"/>
                  <a:pt x="984" y="14942"/>
                  <a:pt x="918" y="14702"/>
                </a:cubicBezTo>
                <a:lnTo>
                  <a:pt x="1" y="14702"/>
                </a:lnTo>
                <a:lnTo>
                  <a:pt x="1" y="16218"/>
                </a:lnTo>
                <a:lnTo>
                  <a:pt x="918" y="16218"/>
                </a:lnTo>
                <a:cubicBezTo>
                  <a:pt x="971" y="15992"/>
                  <a:pt x="1184" y="15819"/>
                  <a:pt x="1423" y="15819"/>
                </a:cubicBezTo>
                <a:cubicBezTo>
                  <a:pt x="1715" y="15819"/>
                  <a:pt x="1955" y="16058"/>
                  <a:pt x="1955" y="16351"/>
                </a:cubicBezTo>
                <a:cubicBezTo>
                  <a:pt x="1955" y="16656"/>
                  <a:pt x="1715" y="16896"/>
                  <a:pt x="1423" y="16896"/>
                </a:cubicBezTo>
                <a:cubicBezTo>
                  <a:pt x="1184" y="16882"/>
                  <a:pt x="971" y="16723"/>
                  <a:pt x="918" y="16497"/>
                </a:cubicBezTo>
                <a:lnTo>
                  <a:pt x="1" y="16497"/>
                </a:lnTo>
                <a:lnTo>
                  <a:pt x="1" y="18012"/>
                </a:lnTo>
                <a:lnTo>
                  <a:pt x="905" y="18012"/>
                </a:lnTo>
                <a:cubicBezTo>
                  <a:pt x="971" y="17773"/>
                  <a:pt x="1184" y="17613"/>
                  <a:pt x="1423" y="17613"/>
                </a:cubicBezTo>
                <a:cubicBezTo>
                  <a:pt x="1715" y="17613"/>
                  <a:pt x="1955" y="17853"/>
                  <a:pt x="1955" y="18145"/>
                </a:cubicBezTo>
                <a:cubicBezTo>
                  <a:pt x="1955" y="18438"/>
                  <a:pt x="1715" y="18677"/>
                  <a:pt x="1423" y="18677"/>
                </a:cubicBezTo>
                <a:cubicBezTo>
                  <a:pt x="1184" y="18677"/>
                  <a:pt x="971" y="18517"/>
                  <a:pt x="905" y="18278"/>
                </a:cubicBezTo>
                <a:lnTo>
                  <a:pt x="27" y="18278"/>
                </a:lnTo>
                <a:lnTo>
                  <a:pt x="27" y="19794"/>
                </a:lnTo>
                <a:lnTo>
                  <a:pt x="931" y="19794"/>
                </a:lnTo>
                <a:cubicBezTo>
                  <a:pt x="998" y="19568"/>
                  <a:pt x="1197" y="19395"/>
                  <a:pt x="1450" y="19395"/>
                </a:cubicBezTo>
                <a:cubicBezTo>
                  <a:pt x="1742" y="19395"/>
                  <a:pt x="1981" y="19634"/>
                  <a:pt x="1981" y="19940"/>
                </a:cubicBezTo>
                <a:cubicBezTo>
                  <a:pt x="1981" y="20232"/>
                  <a:pt x="1742" y="20471"/>
                  <a:pt x="1450" y="20471"/>
                </a:cubicBezTo>
                <a:cubicBezTo>
                  <a:pt x="1197" y="20458"/>
                  <a:pt x="998" y="20299"/>
                  <a:pt x="931" y="20073"/>
                </a:cubicBezTo>
                <a:lnTo>
                  <a:pt x="27" y="20073"/>
                </a:lnTo>
                <a:lnTo>
                  <a:pt x="27" y="21588"/>
                </a:lnTo>
                <a:lnTo>
                  <a:pt x="918" y="21588"/>
                </a:lnTo>
                <a:cubicBezTo>
                  <a:pt x="984" y="21349"/>
                  <a:pt x="1197" y="21189"/>
                  <a:pt x="1436" y="21189"/>
                </a:cubicBezTo>
                <a:cubicBezTo>
                  <a:pt x="1729" y="21189"/>
                  <a:pt x="1968" y="21429"/>
                  <a:pt x="1968" y="21721"/>
                </a:cubicBezTo>
                <a:cubicBezTo>
                  <a:pt x="1968" y="22013"/>
                  <a:pt x="1729" y="22253"/>
                  <a:pt x="1436" y="22253"/>
                </a:cubicBezTo>
                <a:cubicBezTo>
                  <a:pt x="1197" y="22253"/>
                  <a:pt x="984" y="22093"/>
                  <a:pt x="918" y="21854"/>
                </a:cubicBezTo>
                <a:lnTo>
                  <a:pt x="27" y="21854"/>
                </a:lnTo>
                <a:lnTo>
                  <a:pt x="27" y="23369"/>
                </a:lnTo>
                <a:lnTo>
                  <a:pt x="918" y="23369"/>
                </a:lnTo>
                <a:cubicBezTo>
                  <a:pt x="984" y="23143"/>
                  <a:pt x="1184" y="22971"/>
                  <a:pt x="1423" y="22971"/>
                </a:cubicBezTo>
                <a:cubicBezTo>
                  <a:pt x="1729" y="22971"/>
                  <a:pt x="1968" y="23210"/>
                  <a:pt x="1955" y="23516"/>
                </a:cubicBezTo>
                <a:cubicBezTo>
                  <a:pt x="1955" y="23808"/>
                  <a:pt x="1729" y="24047"/>
                  <a:pt x="1423" y="24047"/>
                </a:cubicBezTo>
                <a:cubicBezTo>
                  <a:pt x="1184" y="24034"/>
                  <a:pt x="984" y="23875"/>
                  <a:pt x="918" y="23649"/>
                </a:cubicBezTo>
                <a:lnTo>
                  <a:pt x="27" y="23649"/>
                </a:lnTo>
                <a:lnTo>
                  <a:pt x="27" y="25164"/>
                </a:lnTo>
                <a:lnTo>
                  <a:pt x="905" y="25164"/>
                </a:lnTo>
                <a:cubicBezTo>
                  <a:pt x="971" y="24925"/>
                  <a:pt x="1184" y="24765"/>
                  <a:pt x="1423" y="24765"/>
                </a:cubicBezTo>
                <a:cubicBezTo>
                  <a:pt x="1715" y="24765"/>
                  <a:pt x="1955" y="25004"/>
                  <a:pt x="1955" y="25297"/>
                </a:cubicBezTo>
                <a:cubicBezTo>
                  <a:pt x="1955" y="25589"/>
                  <a:pt x="1715" y="25829"/>
                  <a:pt x="1423" y="25829"/>
                </a:cubicBezTo>
                <a:cubicBezTo>
                  <a:pt x="1184" y="25829"/>
                  <a:pt x="971" y="25669"/>
                  <a:pt x="905" y="25430"/>
                </a:cubicBezTo>
                <a:lnTo>
                  <a:pt x="27" y="25430"/>
                </a:lnTo>
                <a:lnTo>
                  <a:pt x="27" y="26945"/>
                </a:lnTo>
                <a:lnTo>
                  <a:pt x="905" y="26945"/>
                </a:lnTo>
                <a:cubicBezTo>
                  <a:pt x="971" y="26719"/>
                  <a:pt x="1170" y="26546"/>
                  <a:pt x="1410" y="26546"/>
                </a:cubicBezTo>
                <a:cubicBezTo>
                  <a:pt x="1715" y="26546"/>
                  <a:pt x="1955" y="26786"/>
                  <a:pt x="1955" y="27091"/>
                </a:cubicBezTo>
                <a:cubicBezTo>
                  <a:pt x="1955" y="27384"/>
                  <a:pt x="1715" y="27623"/>
                  <a:pt x="1410" y="27623"/>
                </a:cubicBezTo>
                <a:cubicBezTo>
                  <a:pt x="1170" y="27610"/>
                  <a:pt x="971" y="27450"/>
                  <a:pt x="905" y="27224"/>
                </a:cubicBezTo>
                <a:lnTo>
                  <a:pt x="27" y="27224"/>
                </a:lnTo>
                <a:lnTo>
                  <a:pt x="27" y="27756"/>
                </a:lnTo>
                <a:lnTo>
                  <a:pt x="27" y="28740"/>
                </a:lnTo>
                <a:lnTo>
                  <a:pt x="891" y="28740"/>
                </a:lnTo>
                <a:cubicBezTo>
                  <a:pt x="958" y="28501"/>
                  <a:pt x="1170" y="28341"/>
                  <a:pt x="1410" y="28341"/>
                </a:cubicBezTo>
                <a:cubicBezTo>
                  <a:pt x="1702" y="28341"/>
                  <a:pt x="1941" y="28580"/>
                  <a:pt x="1941" y="28873"/>
                </a:cubicBezTo>
                <a:cubicBezTo>
                  <a:pt x="1941" y="29165"/>
                  <a:pt x="1702" y="29404"/>
                  <a:pt x="1410" y="29404"/>
                </a:cubicBezTo>
                <a:cubicBezTo>
                  <a:pt x="1170" y="29404"/>
                  <a:pt x="958" y="29245"/>
                  <a:pt x="891" y="29006"/>
                </a:cubicBezTo>
                <a:lnTo>
                  <a:pt x="27" y="29006"/>
                </a:lnTo>
                <a:lnTo>
                  <a:pt x="27" y="30787"/>
                </a:lnTo>
                <a:lnTo>
                  <a:pt x="891" y="30787"/>
                </a:lnTo>
                <a:cubicBezTo>
                  <a:pt x="944" y="30548"/>
                  <a:pt x="1157" y="30388"/>
                  <a:pt x="1396" y="30388"/>
                </a:cubicBezTo>
                <a:cubicBezTo>
                  <a:pt x="1689" y="30388"/>
                  <a:pt x="1928" y="30627"/>
                  <a:pt x="1928" y="30920"/>
                </a:cubicBezTo>
                <a:cubicBezTo>
                  <a:pt x="1928" y="31212"/>
                  <a:pt x="1702" y="31452"/>
                  <a:pt x="1396" y="31452"/>
                </a:cubicBezTo>
                <a:cubicBezTo>
                  <a:pt x="1157" y="31452"/>
                  <a:pt x="944" y="31292"/>
                  <a:pt x="891" y="31053"/>
                </a:cubicBezTo>
                <a:lnTo>
                  <a:pt x="40" y="31053"/>
                </a:lnTo>
                <a:lnTo>
                  <a:pt x="40" y="32568"/>
                </a:lnTo>
                <a:lnTo>
                  <a:pt x="878" y="32568"/>
                </a:lnTo>
                <a:cubicBezTo>
                  <a:pt x="944" y="32342"/>
                  <a:pt x="1157" y="32183"/>
                  <a:pt x="1396" y="32183"/>
                </a:cubicBezTo>
                <a:cubicBezTo>
                  <a:pt x="1689" y="32183"/>
                  <a:pt x="1928" y="32422"/>
                  <a:pt x="1928" y="32714"/>
                </a:cubicBezTo>
                <a:cubicBezTo>
                  <a:pt x="1928" y="33007"/>
                  <a:pt x="1689" y="33246"/>
                  <a:pt x="1396" y="33246"/>
                </a:cubicBezTo>
                <a:cubicBezTo>
                  <a:pt x="1157" y="33246"/>
                  <a:pt x="944" y="33087"/>
                  <a:pt x="878" y="32847"/>
                </a:cubicBezTo>
                <a:lnTo>
                  <a:pt x="40" y="32847"/>
                </a:lnTo>
                <a:lnTo>
                  <a:pt x="40" y="34429"/>
                </a:lnTo>
                <a:lnTo>
                  <a:pt x="865" y="34429"/>
                </a:lnTo>
                <a:cubicBezTo>
                  <a:pt x="931" y="34190"/>
                  <a:pt x="1144" y="34031"/>
                  <a:pt x="1383" y="34031"/>
                </a:cubicBezTo>
                <a:cubicBezTo>
                  <a:pt x="1676" y="34031"/>
                  <a:pt x="1915" y="34270"/>
                  <a:pt x="1915" y="34562"/>
                </a:cubicBezTo>
                <a:cubicBezTo>
                  <a:pt x="1915" y="34855"/>
                  <a:pt x="1676" y="35094"/>
                  <a:pt x="1383" y="35094"/>
                </a:cubicBezTo>
                <a:cubicBezTo>
                  <a:pt x="1144" y="35094"/>
                  <a:pt x="931" y="34934"/>
                  <a:pt x="865" y="34695"/>
                </a:cubicBezTo>
                <a:lnTo>
                  <a:pt x="40" y="34695"/>
                </a:lnTo>
                <a:cubicBezTo>
                  <a:pt x="40" y="35200"/>
                  <a:pt x="40" y="35705"/>
                  <a:pt x="40" y="36211"/>
                </a:cubicBezTo>
                <a:lnTo>
                  <a:pt x="878" y="36211"/>
                </a:lnTo>
                <a:cubicBezTo>
                  <a:pt x="931" y="35985"/>
                  <a:pt x="1144" y="35825"/>
                  <a:pt x="1383" y="35825"/>
                </a:cubicBezTo>
                <a:cubicBezTo>
                  <a:pt x="1676" y="35825"/>
                  <a:pt x="1915" y="36064"/>
                  <a:pt x="1915" y="36357"/>
                </a:cubicBezTo>
                <a:cubicBezTo>
                  <a:pt x="1915" y="36649"/>
                  <a:pt x="1676" y="36889"/>
                  <a:pt x="1383" y="36889"/>
                </a:cubicBezTo>
                <a:cubicBezTo>
                  <a:pt x="1144" y="36889"/>
                  <a:pt x="931" y="36729"/>
                  <a:pt x="878" y="36490"/>
                </a:cubicBezTo>
                <a:lnTo>
                  <a:pt x="40" y="36490"/>
                </a:lnTo>
                <a:lnTo>
                  <a:pt x="40" y="38005"/>
                </a:lnTo>
                <a:lnTo>
                  <a:pt x="865" y="38005"/>
                </a:lnTo>
                <a:cubicBezTo>
                  <a:pt x="918" y="37766"/>
                  <a:pt x="1131" y="37606"/>
                  <a:pt x="1370" y="37606"/>
                </a:cubicBezTo>
                <a:cubicBezTo>
                  <a:pt x="1662" y="37606"/>
                  <a:pt x="1902" y="37846"/>
                  <a:pt x="1902" y="38138"/>
                </a:cubicBezTo>
                <a:cubicBezTo>
                  <a:pt x="1902" y="38431"/>
                  <a:pt x="1676" y="38670"/>
                  <a:pt x="1370" y="38670"/>
                </a:cubicBezTo>
                <a:cubicBezTo>
                  <a:pt x="1131" y="38670"/>
                  <a:pt x="918" y="38510"/>
                  <a:pt x="865" y="38271"/>
                </a:cubicBezTo>
                <a:lnTo>
                  <a:pt x="40" y="38271"/>
                </a:lnTo>
                <a:lnTo>
                  <a:pt x="40" y="39786"/>
                </a:lnTo>
                <a:lnTo>
                  <a:pt x="851" y="39786"/>
                </a:lnTo>
                <a:cubicBezTo>
                  <a:pt x="918" y="39560"/>
                  <a:pt x="1131" y="39401"/>
                  <a:pt x="1370" y="39401"/>
                </a:cubicBezTo>
                <a:cubicBezTo>
                  <a:pt x="1662" y="39401"/>
                  <a:pt x="1902" y="39640"/>
                  <a:pt x="1902" y="39933"/>
                </a:cubicBezTo>
                <a:cubicBezTo>
                  <a:pt x="1902" y="40225"/>
                  <a:pt x="1662" y="40464"/>
                  <a:pt x="1370" y="40464"/>
                </a:cubicBezTo>
                <a:cubicBezTo>
                  <a:pt x="1131" y="40464"/>
                  <a:pt x="918" y="40305"/>
                  <a:pt x="851" y="40066"/>
                </a:cubicBezTo>
                <a:lnTo>
                  <a:pt x="40" y="40066"/>
                </a:lnTo>
                <a:lnTo>
                  <a:pt x="40" y="41581"/>
                </a:lnTo>
                <a:lnTo>
                  <a:pt x="838" y="41581"/>
                </a:lnTo>
                <a:cubicBezTo>
                  <a:pt x="905" y="41342"/>
                  <a:pt x="1117" y="41182"/>
                  <a:pt x="1357" y="41182"/>
                </a:cubicBezTo>
                <a:cubicBezTo>
                  <a:pt x="1649" y="41182"/>
                  <a:pt x="1888" y="41422"/>
                  <a:pt x="1888" y="41714"/>
                </a:cubicBezTo>
                <a:cubicBezTo>
                  <a:pt x="1888" y="42006"/>
                  <a:pt x="1649" y="42246"/>
                  <a:pt x="1357" y="42246"/>
                </a:cubicBezTo>
                <a:cubicBezTo>
                  <a:pt x="1117" y="42246"/>
                  <a:pt x="905" y="42086"/>
                  <a:pt x="838" y="41847"/>
                </a:cubicBezTo>
                <a:lnTo>
                  <a:pt x="54" y="41847"/>
                </a:lnTo>
                <a:lnTo>
                  <a:pt x="54" y="43362"/>
                </a:lnTo>
                <a:lnTo>
                  <a:pt x="838" y="43362"/>
                </a:lnTo>
                <a:cubicBezTo>
                  <a:pt x="905" y="43136"/>
                  <a:pt x="1117" y="42977"/>
                  <a:pt x="1357" y="42977"/>
                </a:cubicBezTo>
                <a:cubicBezTo>
                  <a:pt x="1649" y="42977"/>
                  <a:pt x="1888" y="43216"/>
                  <a:pt x="1888" y="43509"/>
                </a:cubicBezTo>
                <a:cubicBezTo>
                  <a:pt x="1888" y="43801"/>
                  <a:pt x="1649" y="44040"/>
                  <a:pt x="1357" y="44040"/>
                </a:cubicBezTo>
                <a:cubicBezTo>
                  <a:pt x="1117" y="44040"/>
                  <a:pt x="905" y="43881"/>
                  <a:pt x="838" y="43641"/>
                </a:cubicBezTo>
                <a:lnTo>
                  <a:pt x="54" y="43641"/>
                </a:lnTo>
                <a:lnTo>
                  <a:pt x="54" y="44731"/>
                </a:lnTo>
                <a:lnTo>
                  <a:pt x="54" y="45157"/>
                </a:lnTo>
                <a:lnTo>
                  <a:pt x="838" y="45157"/>
                </a:lnTo>
                <a:cubicBezTo>
                  <a:pt x="905" y="44918"/>
                  <a:pt x="1104" y="44758"/>
                  <a:pt x="1343" y="44758"/>
                </a:cubicBezTo>
                <a:cubicBezTo>
                  <a:pt x="1649" y="44758"/>
                  <a:pt x="1888" y="44997"/>
                  <a:pt x="1875" y="45290"/>
                </a:cubicBezTo>
                <a:cubicBezTo>
                  <a:pt x="1875" y="45582"/>
                  <a:pt x="1649" y="45822"/>
                  <a:pt x="1343" y="45822"/>
                </a:cubicBezTo>
                <a:cubicBezTo>
                  <a:pt x="1104" y="45822"/>
                  <a:pt x="905" y="45662"/>
                  <a:pt x="838" y="45423"/>
                </a:cubicBezTo>
                <a:lnTo>
                  <a:pt x="54" y="45423"/>
                </a:lnTo>
                <a:lnTo>
                  <a:pt x="54" y="46938"/>
                </a:lnTo>
                <a:lnTo>
                  <a:pt x="838" y="46938"/>
                </a:lnTo>
                <a:cubicBezTo>
                  <a:pt x="891" y="46712"/>
                  <a:pt x="1104" y="46553"/>
                  <a:pt x="1343" y="46553"/>
                </a:cubicBezTo>
                <a:cubicBezTo>
                  <a:pt x="1636" y="46553"/>
                  <a:pt x="1875" y="46792"/>
                  <a:pt x="1875" y="47084"/>
                </a:cubicBezTo>
                <a:cubicBezTo>
                  <a:pt x="1875" y="47377"/>
                  <a:pt x="1636" y="47616"/>
                  <a:pt x="1343" y="47616"/>
                </a:cubicBezTo>
                <a:cubicBezTo>
                  <a:pt x="1104" y="47616"/>
                  <a:pt x="891" y="47457"/>
                  <a:pt x="838" y="47217"/>
                </a:cubicBezTo>
                <a:lnTo>
                  <a:pt x="67" y="47217"/>
                </a:lnTo>
                <a:lnTo>
                  <a:pt x="67" y="48733"/>
                </a:lnTo>
                <a:lnTo>
                  <a:pt x="825" y="48733"/>
                </a:lnTo>
                <a:cubicBezTo>
                  <a:pt x="891" y="48493"/>
                  <a:pt x="1104" y="48334"/>
                  <a:pt x="1343" y="48334"/>
                </a:cubicBezTo>
                <a:cubicBezTo>
                  <a:pt x="1636" y="48334"/>
                  <a:pt x="1875" y="48573"/>
                  <a:pt x="1875" y="48866"/>
                </a:cubicBezTo>
                <a:cubicBezTo>
                  <a:pt x="1875" y="49158"/>
                  <a:pt x="1636" y="49397"/>
                  <a:pt x="1343" y="49397"/>
                </a:cubicBezTo>
                <a:cubicBezTo>
                  <a:pt x="1104" y="49397"/>
                  <a:pt x="891" y="49238"/>
                  <a:pt x="825" y="49012"/>
                </a:cubicBezTo>
                <a:lnTo>
                  <a:pt x="67" y="49012"/>
                </a:lnTo>
                <a:lnTo>
                  <a:pt x="67" y="50780"/>
                </a:lnTo>
                <a:lnTo>
                  <a:pt x="825" y="50780"/>
                </a:lnTo>
                <a:cubicBezTo>
                  <a:pt x="891" y="50554"/>
                  <a:pt x="1104" y="50381"/>
                  <a:pt x="1343" y="50381"/>
                </a:cubicBezTo>
                <a:cubicBezTo>
                  <a:pt x="1636" y="50381"/>
                  <a:pt x="1875" y="50620"/>
                  <a:pt x="1875" y="50913"/>
                </a:cubicBezTo>
                <a:cubicBezTo>
                  <a:pt x="1875" y="51210"/>
                  <a:pt x="1648" y="51445"/>
                  <a:pt x="1366" y="51445"/>
                </a:cubicBezTo>
                <a:cubicBezTo>
                  <a:pt x="1359" y="51445"/>
                  <a:pt x="1351" y="51445"/>
                  <a:pt x="1343" y="51445"/>
                </a:cubicBezTo>
                <a:cubicBezTo>
                  <a:pt x="1104" y="51445"/>
                  <a:pt x="891" y="51285"/>
                  <a:pt x="825" y="51059"/>
                </a:cubicBezTo>
                <a:lnTo>
                  <a:pt x="67" y="51059"/>
                </a:lnTo>
                <a:lnTo>
                  <a:pt x="67" y="52574"/>
                </a:lnTo>
                <a:lnTo>
                  <a:pt x="838" y="52574"/>
                </a:lnTo>
                <a:cubicBezTo>
                  <a:pt x="891" y="52335"/>
                  <a:pt x="1104" y="52176"/>
                  <a:pt x="1343" y="52176"/>
                </a:cubicBezTo>
                <a:cubicBezTo>
                  <a:pt x="1636" y="52176"/>
                  <a:pt x="1875" y="52415"/>
                  <a:pt x="1875" y="52707"/>
                </a:cubicBezTo>
                <a:cubicBezTo>
                  <a:pt x="1875" y="53000"/>
                  <a:pt x="1649" y="53239"/>
                  <a:pt x="1343" y="53239"/>
                </a:cubicBezTo>
                <a:cubicBezTo>
                  <a:pt x="1104" y="53239"/>
                  <a:pt x="891" y="53080"/>
                  <a:pt x="838" y="52840"/>
                </a:cubicBezTo>
                <a:lnTo>
                  <a:pt x="67" y="52840"/>
                </a:lnTo>
                <a:lnTo>
                  <a:pt x="67" y="54422"/>
                </a:lnTo>
                <a:lnTo>
                  <a:pt x="838" y="54422"/>
                </a:lnTo>
                <a:cubicBezTo>
                  <a:pt x="905" y="54196"/>
                  <a:pt x="1117" y="54023"/>
                  <a:pt x="1357" y="54023"/>
                </a:cubicBezTo>
                <a:cubicBezTo>
                  <a:pt x="1649" y="54023"/>
                  <a:pt x="1888" y="54263"/>
                  <a:pt x="1888" y="54555"/>
                </a:cubicBezTo>
                <a:cubicBezTo>
                  <a:pt x="1888" y="54848"/>
                  <a:pt x="1649" y="55087"/>
                  <a:pt x="1357" y="55087"/>
                </a:cubicBezTo>
                <a:cubicBezTo>
                  <a:pt x="1117" y="55087"/>
                  <a:pt x="905" y="54927"/>
                  <a:pt x="838" y="54701"/>
                </a:cubicBezTo>
                <a:lnTo>
                  <a:pt x="54" y="54701"/>
                </a:lnTo>
                <a:lnTo>
                  <a:pt x="54" y="56217"/>
                </a:lnTo>
                <a:lnTo>
                  <a:pt x="851" y="56217"/>
                </a:lnTo>
                <a:cubicBezTo>
                  <a:pt x="905" y="55978"/>
                  <a:pt x="1117" y="55818"/>
                  <a:pt x="1357" y="55818"/>
                </a:cubicBezTo>
                <a:cubicBezTo>
                  <a:pt x="1649" y="55818"/>
                  <a:pt x="1888" y="56057"/>
                  <a:pt x="1888" y="56350"/>
                </a:cubicBezTo>
                <a:cubicBezTo>
                  <a:pt x="1888" y="56642"/>
                  <a:pt x="1649" y="56881"/>
                  <a:pt x="1357" y="56881"/>
                </a:cubicBezTo>
                <a:cubicBezTo>
                  <a:pt x="1117" y="56881"/>
                  <a:pt x="905" y="56722"/>
                  <a:pt x="851" y="56483"/>
                </a:cubicBezTo>
                <a:lnTo>
                  <a:pt x="54" y="56483"/>
                </a:lnTo>
                <a:cubicBezTo>
                  <a:pt x="54" y="56988"/>
                  <a:pt x="54" y="57493"/>
                  <a:pt x="54" y="57998"/>
                </a:cubicBezTo>
                <a:lnTo>
                  <a:pt x="851" y="57998"/>
                </a:lnTo>
                <a:cubicBezTo>
                  <a:pt x="905" y="57772"/>
                  <a:pt x="1117" y="57599"/>
                  <a:pt x="1357" y="57599"/>
                </a:cubicBezTo>
                <a:cubicBezTo>
                  <a:pt x="1649" y="57599"/>
                  <a:pt x="1888" y="57839"/>
                  <a:pt x="1888" y="58131"/>
                </a:cubicBezTo>
                <a:cubicBezTo>
                  <a:pt x="1888" y="58429"/>
                  <a:pt x="1662" y="58663"/>
                  <a:pt x="1380" y="58663"/>
                </a:cubicBezTo>
                <a:cubicBezTo>
                  <a:pt x="1372" y="58663"/>
                  <a:pt x="1364" y="58663"/>
                  <a:pt x="1357" y="58663"/>
                </a:cubicBezTo>
                <a:cubicBezTo>
                  <a:pt x="1117" y="58663"/>
                  <a:pt x="905" y="58503"/>
                  <a:pt x="851" y="58277"/>
                </a:cubicBezTo>
                <a:lnTo>
                  <a:pt x="54" y="58277"/>
                </a:lnTo>
                <a:lnTo>
                  <a:pt x="54" y="59793"/>
                </a:lnTo>
                <a:lnTo>
                  <a:pt x="851" y="59793"/>
                </a:lnTo>
                <a:cubicBezTo>
                  <a:pt x="918" y="59553"/>
                  <a:pt x="1131" y="59394"/>
                  <a:pt x="1370" y="59394"/>
                </a:cubicBezTo>
                <a:cubicBezTo>
                  <a:pt x="1662" y="59394"/>
                  <a:pt x="1902" y="59633"/>
                  <a:pt x="1902" y="59926"/>
                </a:cubicBezTo>
                <a:cubicBezTo>
                  <a:pt x="1902" y="60218"/>
                  <a:pt x="1662" y="60457"/>
                  <a:pt x="1370" y="60457"/>
                </a:cubicBezTo>
                <a:cubicBezTo>
                  <a:pt x="1131" y="60457"/>
                  <a:pt x="918" y="60298"/>
                  <a:pt x="851" y="60059"/>
                </a:cubicBezTo>
                <a:lnTo>
                  <a:pt x="54" y="60059"/>
                </a:lnTo>
                <a:lnTo>
                  <a:pt x="54" y="61574"/>
                </a:lnTo>
                <a:lnTo>
                  <a:pt x="865" y="61574"/>
                </a:lnTo>
                <a:cubicBezTo>
                  <a:pt x="931" y="61348"/>
                  <a:pt x="1131" y="61175"/>
                  <a:pt x="1370" y="61175"/>
                </a:cubicBezTo>
                <a:cubicBezTo>
                  <a:pt x="1676" y="61175"/>
                  <a:pt x="1902" y="61414"/>
                  <a:pt x="1915" y="61707"/>
                </a:cubicBezTo>
                <a:cubicBezTo>
                  <a:pt x="1915" y="62004"/>
                  <a:pt x="1688" y="62239"/>
                  <a:pt x="1394" y="62239"/>
                </a:cubicBezTo>
                <a:cubicBezTo>
                  <a:pt x="1386" y="62239"/>
                  <a:pt x="1378" y="62239"/>
                  <a:pt x="1370" y="62239"/>
                </a:cubicBezTo>
                <a:cubicBezTo>
                  <a:pt x="1131" y="62239"/>
                  <a:pt x="931" y="62079"/>
                  <a:pt x="865" y="61853"/>
                </a:cubicBezTo>
                <a:lnTo>
                  <a:pt x="40" y="61853"/>
                </a:lnTo>
                <a:lnTo>
                  <a:pt x="40" y="63369"/>
                </a:lnTo>
                <a:lnTo>
                  <a:pt x="878" y="63369"/>
                </a:lnTo>
                <a:cubicBezTo>
                  <a:pt x="944" y="63129"/>
                  <a:pt x="1144" y="62970"/>
                  <a:pt x="1396" y="62970"/>
                </a:cubicBezTo>
                <a:cubicBezTo>
                  <a:pt x="1689" y="62970"/>
                  <a:pt x="1928" y="63209"/>
                  <a:pt x="1928" y="63501"/>
                </a:cubicBezTo>
                <a:cubicBezTo>
                  <a:pt x="1928" y="63794"/>
                  <a:pt x="1689" y="64033"/>
                  <a:pt x="1396" y="64033"/>
                </a:cubicBezTo>
                <a:cubicBezTo>
                  <a:pt x="1144" y="64033"/>
                  <a:pt x="944" y="63874"/>
                  <a:pt x="878" y="63634"/>
                </a:cubicBezTo>
                <a:lnTo>
                  <a:pt x="40" y="63634"/>
                </a:lnTo>
                <a:lnTo>
                  <a:pt x="40" y="65150"/>
                </a:lnTo>
                <a:lnTo>
                  <a:pt x="878" y="65150"/>
                </a:lnTo>
                <a:cubicBezTo>
                  <a:pt x="944" y="64924"/>
                  <a:pt x="1144" y="64751"/>
                  <a:pt x="1396" y="64751"/>
                </a:cubicBezTo>
                <a:cubicBezTo>
                  <a:pt x="1689" y="64751"/>
                  <a:pt x="1928" y="64990"/>
                  <a:pt x="1928" y="65296"/>
                </a:cubicBezTo>
                <a:cubicBezTo>
                  <a:pt x="1928" y="65588"/>
                  <a:pt x="1689" y="65828"/>
                  <a:pt x="1396" y="65828"/>
                </a:cubicBezTo>
                <a:cubicBezTo>
                  <a:pt x="1144" y="65814"/>
                  <a:pt x="944" y="65655"/>
                  <a:pt x="878" y="65429"/>
                </a:cubicBezTo>
                <a:lnTo>
                  <a:pt x="40" y="65429"/>
                </a:lnTo>
                <a:lnTo>
                  <a:pt x="40" y="66944"/>
                </a:lnTo>
                <a:lnTo>
                  <a:pt x="878" y="66944"/>
                </a:lnTo>
                <a:cubicBezTo>
                  <a:pt x="944" y="66705"/>
                  <a:pt x="1144" y="66546"/>
                  <a:pt x="1396" y="66546"/>
                </a:cubicBezTo>
                <a:cubicBezTo>
                  <a:pt x="1689" y="66546"/>
                  <a:pt x="1928" y="66785"/>
                  <a:pt x="1928" y="67077"/>
                </a:cubicBezTo>
                <a:cubicBezTo>
                  <a:pt x="1928" y="67370"/>
                  <a:pt x="1689" y="67609"/>
                  <a:pt x="1396" y="67609"/>
                </a:cubicBezTo>
                <a:cubicBezTo>
                  <a:pt x="1144" y="67609"/>
                  <a:pt x="944" y="67450"/>
                  <a:pt x="878" y="67210"/>
                </a:cubicBezTo>
                <a:lnTo>
                  <a:pt x="40" y="67210"/>
                </a:lnTo>
                <a:lnTo>
                  <a:pt x="40" y="68726"/>
                </a:lnTo>
                <a:lnTo>
                  <a:pt x="891" y="68726"/>
                </a:lnTo>
                <a:cubicBezTo>
                  <a:pt x="944" y="68500"/>
                  <a:pt x="1157" y="68327"/>
                  <a:pt x="1396" y="68327"/>
                </a:cubicBezTo>
                <a:cubicBezTo>
                  <a:pt x="1689" y="68327"/>
                  <a:pt x="1928" y="68566"/>
                  <a:pt x="1928" y="68872"/>
                </a:cubicBezTo>
                <a:cubicBezTo>
                  <a:pt x="1928" y="69164"/>
                  <a:pt x="1689" y="69404"/>
                  <a:pt x="1396" y="69404"/>
                </a:cubicBezTo>
                <a:cubicBezTo>
                  <a:pt x="1157" y="69390"/>
                  <a:pt x="944" y="69231"/>
                  <a:pt x="891" y="69005"/>
                </a:cubicBezTo>
                <a:lnTo>
                  <a:pt x="40" y="69005"/>
                </a:lnTo>
                <a:lnTo>
                  <a:pt x="40" y="69829"/>
                </a:lnTo>
                <a:cubicBezTo>
                  <a:pt x="40" y="69988"/>
                  <a:pt x="54" y="70135"/>
                  <a:pt x="67" y="70281"/>
                </a:cubicBezTo>
                <a:lnTo>
                  <a:pt x="7591" y="70281"/>
                </a:lnTo>
                <a:cubicBezTo>
                  <a:pt x="8662" y="70281"/>
                  <a:pt x="9743" y="70266"/>
                  <a:pt x="10825" y="70266"/>
                </a:cubicBezTo>
                <a:cubicBezTo>
                  <a:pt x="11771" y="70266"/>
                  <a:pt x="12716" y="70277"/>
                  <a:pt x="13653" y="70321"/>
                </a:cubicBezTo>
                <a:cubicBezTo>
                  <a:pt x="13639" y="70188"/>
                  <a:pt x="13639" y="70055"/>
                  <a:pt x="13653" y="69922"/>
                </a:cubicBezTo>
                <a:cubicBezTo>
                  <a:pt x="13666" y="69683"/>
                  <a:pt x="13706" y="69457"/>
                  <a:pt x="13732" y="69231"/>
                </a:cubicBezTo>
                <a:cubicBezTo>
                  <a:pt x="13772" y="69005"/>
                  <a:pt x="13786" y="68766"/>
                  <a:pt x="13812" y="68540"/>
                </a:cubicBezTo>
                <a:cubicBezTo>
                  <a:pt x="13865" y="68141"/>
                  <a:pt x="13919" y="67755"/>
                  <a:pt x="13932" y="67370"/>
                </a:cubicBezTo>
                <a:cubicBezTo>
                  <a:pt x="13932" y="66984"/>
                  <a:pt x="13919" y="66585"/>
                  <a:pt x="13865" y="66200"/>
                </a:cubicBezTo>
                <a:cubicBezTo>
                  <a:pt x="13839" y="65814"/>
                  <a:pt x="13812" y="65429"/>
                  <a:pt x="13799" y="65030"/>
                </a:cubicBezTo>
                <a:cubicBezTo>
                  <a:pt x="13759" y="64272"/>
                  <a:pt x="13772" y="63501"/>
                  <a:pt x="13812" y="62744"/>
                </a:cubicBezTo>
                <a:cubicBezTo>
                  <a:pt x="13839" y="62345"/>
                  <a:pt x="13865" y="61959"/>
                  <a:pt x="13865" y="61561"/>
                </a:cubicBezTo>
                <a:cubicBezTo>
                  <a:pt x="13879" y="61162"/>
                  <a:pt x="13865" y="60776"/>
                  <a:pt x="13892" y="60391"/>
                </a:cubicBezTo>
                <a:cubicBezTo>
                  <a:pt x="13905" y="60005"/>
                  <a:pt x="13958" y="59633"/>
                  <a:pt x="13945" y="59248"/>
                </a:cubicBezTo>
                <a:cubicBezTo>
                  <a:pt x="13932" y="58889"/>
                  <a:pt x="13879" y="58530"/>
                  <a:pt x="13799" y="58184"/>
                </a:cubicBezTo>
                <a:cubicBezTo>
                  <a:pt x="13719" y="57839"/>
                  <a:pt x="13653" y="57480"/>
                  <a:pt x="13613" y="57121"/>
                </a:cubicBezTo>
                <a:cubicBezTo>
                  <a:pt x="13586" y="56788"/>
                  <a:pt x="13586" y="56443"/>
                  <a:pt x="13613" y="56110"/>
                </a:cubicBezTo>
                <a:cubicBezTo>
                  <a:pt x="13626" y="55765"/>
                  <a:pt x="13679" y="55419"/>
                  <a:pt x="13759" y="55074"/>
                </a:cubicBezTo>
                <a:cubicBezTo>
                  <a:pt x="13825" y="54755"/>
                  <a:pt x="13958" y="54436"/>
                  <a:pt x="13985" y="54103"/>
                </a:cubicBezTo>
                <a:cubicBezTo>
                  <a:pt x="14038" y="53425"/>
                  <a:pt x="13546" y="52987"/>
                  <a:pt x="13573" y="52295"/>
                </a:cubicBezTo>
                <a:cubicBezTo>
                  <a:pt x="13586" y="51551"/>
                  <a:pt x="13852" y="50846"/>
                  <a:pt x="13945" y="50115"/>
                </a:cubicBezTo>
                <a:cubicBezTo>
                  <a:pt x="13998" y="49637"/>
                  <a:pt x="14012" y="49171"/>
                  <a:pt x="13998" y="48693"/>
                </a:cubicBezTo>
                <a:cubicBezTo>
                  <a:pt x="13945" y="46632"/>
                  <a:pt x="13852" y="44559"/>
                  <a:pt x="13693" y="42485"/>
                </a:cubicBezTo>
                <a:cubicBezTo>
                  <a:pt x="13666" y="41807"/>
                  <a:pt x="13573" y="41129"/>
                  <a:pt x="13427" y="40464"/>
                </a:cubicBezTo>
                <a:cubicBezTo>
                  <a:pt x="13294" y="39999"/>
                  <a:pt x="13174" y="39534"/>
                  <a:pt x="13081" y="39055"/>
                </a:cubicBezTo>
                <a:cubicBezTo>
                  <a:pt x="13028" y="38510"/>
                  <a:pt x="13054" y="37965"/>
                  <a:pt x="13134" y="37434"/>
                </a:cubicBezTo>
                <a:cubicBezTo>
                  <a:pt x="13227" y="36556"/>
                  <a:pt x="13334" y="35679"/>
                  <a:pt x="13639" y="34868"/>
                </a:cubicBezTo>
                <a:cubicBezTo>
                  <a:pt x="13825" y="34389"/>
                  <a:pt x="13892" y="33884"/>
                  <a:pt x="13865" y="33366"/>
                </a:cubicBezTo>
                <a:cubicBezTo>
                  <a:pt x="13839" y="32887"/>
                  <a:pt x="13746" y="32395"/>
                  <a:pt x="13719" y="31917"/>
                </a:cubicBezTo>
                <a:cubicBezTo>
                  <a:pt x="13706" y="31332"/>
                  <a:pt x="13732" y="30747"/>
                  <a:pt x="13786" y="30162"/>
                </a:cubicBezTo>
                <a:cubicBezTo>
                  <a:pt x="13892" y="28766"/>
                  <a:pt x="13799" y="27371"/>
                  <a:pt x="13719" y="25975"/>
                </a:cubicBezTo>
                <a:cubicBezTo>
                  <a:pt x="13706" y="25496"/>
                  <a:pt x="13639" y="25004"/>
                  <a:pt x="13493" y="24539"/>
                </a:cubicBezTo>
                <a:cubicBezTo>
                  <a:pt x="13360" y="24140"/>
                  <a:pt x="13108" y="23742"/>
                  <a:pt x="13108" y="23303"/>
                </a:cubicBezTo>
                <a:cubicBezTo>
                  <a:pt x="13108" y="23064"/>
                  <a:pt x="13148" y="23037"/>
                  <a:pt x="13028" y="22878"/>
                </a:cubicBezTo>
                <a:cubicBezTo>
                  <a:pt x="12961" y="22784"/>
                  <a:pt x="12829" y="22731"/>
                  <a:pt x="12749" y="22638"/>
                </a:cubicBezTo>
                <a:cubicBezTo>
                  <a:pt x="12456" y="22306"/>
                  <a:pt x="12536" y="21894"/>
                  <a:pt x="12722" y="21522"/>
                </a:cubicBezTo>
                <a:cubicBezTo>
                  <a:pt x="12908" y="21149"/>
                  <a:pt x="13241" y="20884"/>
                  <a:pt x="13387" y="20498"/>
                </a:cubicBezTo>
                <a:cubicBezTo>
                  <a:pt x="13506" y="20086"/>
                  <a:pt x="13573" y="19661"/>
                  <a:pt x="13573" y="19235"/>
                </a:cubicBezTo>
                <a:cubicBezTo>
                  <a:pt x="13865" y="13891"/>
                  <a:pt x="13932" y="8561"/>
                  <a:pt x="13799" y="3217"/>
                </a:cubicBezTo>
                <a:cubicBezTo>
                  <a:pt x="13772" y="2419"/>
                  <a:pt x="13746" y="1608"/>
                  <a:pt x="13998" y="851"/>
                </a:cubicBezTo>
                <a:cubicBezTo>
                  <a:pt x="14078" y="705"/>
                  <a:pt x="14091" y="545"/>
                  <a:pt x="14065" y="386"/>
                </a:cubicBezTo>
                <a:cubicBezTo>
                  <a:pt x="13958" y="93"/>
                  <a:pt x="12961" y="173"/>
                  <a:pt x="12709" y="146"/>
                </a:cubicBezTo>
                <a:cubicBezTo>
                  <a:pt x="12190" y="80"/>
                  <a:pt x="11659" y="53"/>
                  <a:pt x="11127" y="40"/>
                </a:cubicBezTo>
                <a:cubicBezTo>
                  <a:pt x="10864" y="38"/>
                  <a:pt x="10588" y="37"/>
                  <a:pt x="10301" y="37"/>
                </a:cubicBezTo>
                <a:cubicBezTo>
                  <a:pt x="8507" y="37"/>
                  <a:pt x="6289" y="76"/>
                  <a:pt x="4201" y="76"/>
                </a:cubicBezTo>
                <a:cubicBezTo>
                  <a:pt x="2807" y="76"/>
                  <a:pt x="1472" y="58"/>
                  <a:pt x="3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6407038" y="-2308286"/>
            <a:ext cx="3752463" cy="3005013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3"/>
          <p:cNvSpPr/>
          <p:nvPr/>
        </p:nvSpPr>
        <p:spPr>
          <a:xfrm rot="-240923">
            <a:off x="7334032" y="4908685"/>
            <a:ext cx="2300401" cy="1037248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43"/>
          <p:cNvGrpSpPr/>
          <p:nvPr/>
        </p:nvGrpSpPr>
        <p:grpSpPr>
          <a:xfrm>
            <a:off x="2002519" y="-1806635"/>
            <a:ext cx="2537617" cy="2503365"/>
            <a:chOff x="2002519" y="-1806635"/>
            <a:chExt cx="2537617" cy="2503365"/>
          </a:xfrm>
        </p:grpSpPr>
        <p:sp>
          <p:nvSpPr>
            <p:cNvPr id="407" name="Google Shape;407;p43"/>
            <p:cNvSpPr/>
            <p:nvPr/>
          </p:nvSpPr>
          <p:spPr>
            <a:xfrm rot="648443">
              <a:off x="2180028" y="-1620630"/>
              <a:ext cx="2182600" cy="2099805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3"/>
            <p:cNvSpPr/>
            <p:nvPr/>
          </p:nvSpPr>
          <p:spPr>
            <a:xfrm rot="10800000">
              <a:off x="2403032" y="43910"/>
              <a:ext cx="1080072" cy="652820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43"/>
          <p:cNvSpPr txBox="1"/>
          <p:nvPr/>
        </p:nvSpPr>
        <p:spPr>
          <a:xfrm>
            <a:off x="4875275" y="3792950"/>
            <a:ext cx="337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2"/>
                </a:solidFill>
                <a:latin typeface="ABeeZee"/>
                <a:ea typeface="ABeeZee"/>
                <a:cs typeface="ABeeZee"/>
                <a:sym typeface="ABeeZee"/>
              </a:rPr>
              <a:t>CREDITS</a:t>
            </a:r>
            <a:r>
              <a:rPr lang="en" sz="11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:</a:t>
            </a:r>
            <a:r>
              <a:rPr lang="en" sz="1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/>
          <p:nvPr/>
        </p:nvSpPr>
        <p:spPr>
          <a:xfrm rot="187147" flipH="1">
            <a:off x="7373868" y="-3731468"/>
            <a:ext cx="1711261" cy="8539423"/>
          </a:xfrm>
          <a:custGeom>
            <a:avLst/>
            <a:gdLst/>
            <a:ahLst/>
            <a:cxnLst/>
            <a:rect l="l" t="t" r="r" b="b"/>
            <a:pathLst>
              <a:path w="14092" h="70321" extrusionOk="0">
                <a:moveTo>
                  <a:pt x="360" y="0"/>
                </a:moveTo>
                <a:lnTo>
                  <a:pt x="360" y="0"/>
                </a:lnTo>
                <a:cubicBezTo>
                  <a:pt x="386" y="532"/>
                  <a:pt x="373" y="1063"/>
                  <a:pt x="320" y="1582"/>
                </a:cubicBezTo>
                <a:lnTo>
                  <a:pt x="918" y="1582"/>
                </a:lnTo>
                <a:cubicBezTo>
                  <a:pt x="984" y="1356"/>
                  <a:pt x="1197" y="1196"/>
                  <a:pt x="1436" y="1196"/>
                </a:cubicBezTo>
                <a:cubicBezTo>
                  <a:pt x="1729" y="1196"/>
                  <a:pt x="1968" y="1436"/>
                  <a:pt x="1968" y="1728"/>
                </a:cubicBezTo>
                <a:cubicBezTo>
                  <a:pt x="1968" y="2021"/>
                  <a:pt x="1729" y="2260"/>
                  <a:pt x="1436" y="2260"/>
                </a:cubicBezTo>
                <a:cubicBezTo>
                  <a:pt x="1197" y="2260"/>
                  <a:pt x="984" y="2100"/>
                  <a:pt x="918" y="1861"/>
                </a:cubicBezTo>
                <a:lnTo>
                  <a:pt x="306" y="1861"/>
                </a:lnTo>
                <a:cubicBezTo>
                  <a:pt x="253" y="2366"/>
                  <a:pt x="200" y="2871"/>
                  <a:pt x="147" y="3376"/>
                </a:cubicBezTo>
                <a:lnTo>
                  <a:pt x="918" y="3376"/>
                </a:lnTo>
                <a:cubicBezTo>
                  <a:pt x="984" y="3137"/>
                  <a:pt x="1197" y="2978"/>
                  <a:pt x="1436" y="2978"/>
                </a:cubicBezTo>
                <a:cubicBezTo>
                  <a:pt x="1729" y="2978"/>
                  <a:pt x="1968" y="3217"/>
                  <a:pt x="1968" y="3509"/>
                </a:cubicBezTo>
                <a:cubicBezTo>
                  <a:pt x="1968" y="3802"/>
                  <a:pt x="1729" y="4041"/>
                  <a:pt x="1436" y="4041"/>
                </a:cubicBezTo>
                <a:cubicBezTo>
                  <a:pt x="1197" y="4041"/>
                  <a:pt x="984" y="3882"/>
                  <a:pt x="918" y="3656"/>
                </a:cubicBezTo>
                <a:lnTo>
                  <a:pt x="120" y="3656"/>
                </a:lnTo>
                <a:cubicBezTo>
                  <a:pt x="67" y="4147"/>
                  <a:pt x="27" y="4666"/>
                  <a:pt x="1" y="5158"/>
                </a:cubicBezTo>
                <a:lnTo>
                  <a:pt x="918" y="5158"/>
                </a:lnTo>
                <a:cubicBezTo>
                  <a:pt x="984" y="4932"/>
                  <a:pt x="1197" y="4772"/>
                  <a:pt x="1436" y="4772"/>
                </a:cubicBezTo>
                <a:cubicBezTo>
                  <a:pt x="1729" y="4772"/>
                  <a:pt x="1968" y="5012"/>
                  <a:pt x="1968" y="5304"/>
                </a:cubicBezTo>
                <a:cubicBezTo>
                  <a:pt x="1968" y="5596"/>
                  <a:pt x="1729" y="5836"/>
                  <a:pt x="1436" y="5836"/>
                </a:cubicBezTo>
                <a:cubicBezTo>
                  <a:pt x="1197" y="5836"/>
                  <a:pt x="984" y="5676"/>
                  <a:pt x="918" y="5437"/>
                </a:cubicBezTo>
                <a:lnTo>
                  <a:pt x="1" y="5437"/>
                </a:lnTo>
                <a:lnTo>
                  <a:pt x="1" y="5570"/>
                </a:lnTo>
                <a:lnTo>
                  <a:pt x="1" y="6952"/>
                </a:lnTo>
                <a:lnTo>
                  <a:pt x="931" y="6952"/>
                </a:lnTo>
                <a:cubicBezTo>
                  <a:pt x="984" y="6713"/>
                  <a:pt x="1197" y="6554"/>
                  <a:pt x="1436" y="6554"/>
                </a:cubicBezTo>
                <a:cubicBezTo>
                  <a:pt x="1729" y="6554"/>
                  <a:pt x="1968" y="6793"/>
                  <a:pt x="1968" y="7085"/>
                </a:cubicBezTo>
                <a:cubicBezTo>
                  <a:pt x="1968" y="7378"/>
                  <a:pt x="1729" y="7617"/>
                  <a:pt x="1436" y="7617"/>
                </a:cubicBezTo>
                <a:cubicBezTo>
                  <a:pt x="1197" y="7617"/>
                  <a:pt x="984" y="7457"/>
                  <a:pt x="931" y="7232"/>
                </a:cubicBezTo>
                <a:lnTo>
                  <a:pt x="1" y="7232"/>
                </a:lnTo>
                <a:lnTo>
                  <a:pt x="1" y="8734"/>
                </a:lnTo>
                <a:lnTo>
                  <a:pt x="931" y="8734"/>
                </a:lnTo>
                <a:cubicBezTo>
                  <a:pt x="984" y="8508"/>
                  <a:pt x="1197" y="8348"/>
                  <a:pt x="1436" y="8348"/>
                </a:cubicBezTo>
                <a:cubicBezTo>
                  <a:pt x="1729" y="8348"/>
                  <a:pt x="1968" y="8587"/>
                  <a:pt x="1968" y="8880"/>
                </a:cubicBezTo>
                <a:cubicBezTo>
                  <a:pt x="1968" y="9172"/>
                  <a:pt x="1729" y="9412"/>
                  <a:pt x="1436" y="9412"/>
                </a:cubicBezTo>
                <a:cubicBezTo>
                  <a:pt x="1197" y="9412"/>
                  <a:pt x="984" y="9252"/>
                  <a:pt x="931" y="9013"/>
                </a:cubicBezTo>
                <a:lnTo>
                  <a:pt x="1" y="9013"/>
                </a:lnTo>
                <a:lnTo>
                  <a:pt x="1" y="10794"/>
                </a:lnTo>
                <a:lnTo>
                  <a:pt x="918" y="10794"/>
                </a:lnTo>
                <a:cubicBezTo>
                  <a:pt x="984" y="10555"/>
                  <a:pt x="1197" y="10395"/>
                  <a:pt x="1436" y="10395"/>
                </a:cubicBezTo>
                <a:cubicBezTo>
                  <a:pt x="1729" y="10395"/>
                  <a:pt x="1968" y="10635"/>
                  <a:pt x="1968" y="10927"/>
                </a:cubicBezTo>
                <a:cubicBezTo>
                  <a:pt x="1968" y="11219"/>
                  <a:pt x="1729" y="11459"/>
                  <a:pt x="1436" y="11459"/>
                </a:cubicBezTo>
                <a:cubicBezTo>
                  <a:pt x="1197" y="11459"/>
                  <a:pt x="984" y="11299"/>
                  <a:pt x="918" y="11060"/>
                </a:cubicBezTo>
                <a:lnTo>
                  <a:pt x="1" y="11060"/>
                </a:lnTo>
                <a:lnTo>
                  <a:pt x="1" y="12575"/>
                </a:lnTo>
                <a:lnTo>
                  <a:pt x="918" y="12575"/>
                </a:lnTo>
                <a:cubicBezTo>
                  <a:pt x="984" y="12349"/>
                  <a:pt x="1197" y="12177"/>
                  <a:pt x="1436" y="12177"/>
                </a:cubicBezTo>
                <a:cubicBezTo>
                  <a:pt x="1729" y="12177"/>
                  <a:pt x="1968" y="12416"/>
                  <a:pt x="1968" y="12722"/>
                </a:cubicBezTo>
                <a:cubicBezTo>
                  <a:pt x="1968" y="13014"/>
                  <a:pt x="1729" y="13253"/>
                  <a:pt x="1436" y="13253"/>
                </a:cubicBezTo>
                <a:cubicBezTo>
                  <a:pt x="1197" y="13240"/>
                  <a:pt x="984" y="13080"/>
                  <a:pt x="918" y="12855"/>
                </a:cubicBezTo>
                <a:lnTo>
                  <a:pt x="1" y="12855"/>
                </a:lnTo>
                <a:lnTo>
                  <a:pt x="1" y="12961"/>
                </a:lnTo>
                <a:lnTo>
                  <a:pt x="1" y="14436"/>
                </a:lnTo>
                <a:lnTo>
                  <a:pt x="918" y="14436"/>
                </a:lnTo>
                <a:cubicBezTo>
                  <a:pt x="984" y="14197"/>
                  <a:pt x="1184" y="14038"/>
                  <a:pt x="1436" y="14038"/>
                </a:cubicBezTo>
                <a:cubicBezTo>
                  <a:pt x="1729" y="14038"/>
                  <a:pt x="1968" y="14277"/>
                  <a:pt x="1968" y="14569"/>
                </a:cubicBezTo>
                <a:cubicBezTo>
                  <a:pt x="1968" y="14862"/>
                  <a:pt x="1729" y="15101"/>
                  <a:pt x="1436" y="15101"/>
                </a:cubicBezTo>
                <a:cubicBezTo>
                  <a:pt x="1184" y="15101"/>
                  <a:pt x="984" y="14942"/>
                  <a:pt x="918" y="14702"/>
                </a:cubicBezTo>
                <a:lnTo>
                  <a:pt x="1" y="14702"/>
                </a:lnTo>
                <a:lnTo>
                  <a:pt x="1" y="16218"/>
                </a:lnTo>
                <a:lnTo>
                  <a:pt x="918" y="16218"/>
                </a:lnTo>
                <a:cubicBezTo>
                  <a:pt x="971" y="15992"/>
                  <a:pt x="1184" y="15819"/>
                  <a:pt x="1423" y="15819"/>
                </a:cubicBezTo>
                <a:cubicBezTo>
                  <a:pt x="1715" y="15819"/>
                  <a:pt x="1955" y="16058"/>
                  <a:pt x="1955" y="16351"/>
                </a:cubicBezTo>
                <a:cubicBezTo>
                  <a:pt x="1955" y="16656"/>
                  <a:pt x="1715" y="16896"/>
                  <a:pt x="1423" y="16896"/>
                </a:cubicBezTo>
                <a:cubicBezTo>
                  <a:pt x="1184" y="16882"/>
                  <a:pt x="971" y="16723"/>
                  <a:pt x="918" y="16497"/>
                </a:cubicBezTo>
                <a:lnTo>
                  <a:pt x="1" y="16497"/>
                </a:lnTo>
                <a:lnTo>
                  <a:pt x="1" y="18012"/>
                </a:lnTo>
                <a:lnTo>
                  <a:pt x="905" y="18012"/>
                </a:lnTo>
                <a:cubicBezTo>
                  <a:pt x="971" y="17773"/>
                  <a:pt x="1184" y="17613"/>
                  <a:pt x="1423" y="17613"/>
                </a:cubicBezTo>
                <a:cubicBezTo>
                  <a:pt x="1715" y="17613"/>
                  <a:pt x="1955" y="17853"/>
                  <a:pt x="1955" y="18145"/>
                </a:cubicBezTo>
                <a:cubicBezTo>
                  <a:pt x="1955" y="18438"/>
                  <a:pt x="1715" y="18677"/>
                  <a:pt x="1423" y="18677"/>
                </a:cubicBezTo>
                <a:cubicBezTo>
                  <a:pt x="1184" y="18677"/>
                  <a:pt x="971" y="18517"/>
                  <a:pt x="905" y="18278"/>
                </a:cubicBezTo>
                <a:lnTo>
                  <a:pt x="27" y="18278"/>
                </a:lnTo>
                <a:lnTo>
                  <a:pt x="27" y="19794"/>
                </a:lnTo>
                <a:lnTo>
                  <a:pt x="931" y="19794"/>
                </a:lnTo>
                <a:cubicBezTo>
                  <a:pt x="998" y="19568"/>
                  <a:pt x="1197" y="19395"/>
                  <a:pt x="1450" y="19395"/>
                </a:cubicBezTo>
                <a:cubicBezTo>
                  <a:pt x="1742" y="19395"/>
                  <a:pt x="1981" y="19634"/>
                  <a:pt x="1981" y="19940"/>
                </a:cubicBezTo>
                <a:cubicBezTo>
                  <a:pt x="1981" y="20232"/>
                  <a:pt x="1742" y="20471"/>
                  <a:pt x="1450" y="20471"/>
                </a:cubicBezTo>
                <a:cubicBezTo>
                  <a:pt x="1197" y="20458"/>
                  <a:pt x="998" y="20299"/>
                  <a:pt x="931" y="20073"/>
                </a:cubicBezTo>
                <a:lnTo>
                  <a:pt x="27" y="20073"/>
                </a:lnTo>
                <a:lnTo>
                  <a:pt x="27" y="21588"/>
                </a:lnTo>
                <a:lnTo>
                  <a:pt x="918" y="21588"/>
                </a:lnTo>
                <a:cubicBezTo>
                  <a:pt x="984" y="21349"/>
                  <a:pt x="1197" y="21189"/>
                  <a:pt x="1436" y="21189"/>
                </a:cubicBezTo>
                <a:cubicBezTo>
                  <a:pt x="1729" y="21189"/>
                  <a:pt x="1968" y="21429"/>
                  <a:pt x="1968" y="21721"/>
                </a:cubicBezTo>
                <a:cubicBezTo>
                  <a:pt x="1968" y="22013"/>
                  <a:pt x="1729" y="22253"/>
                  <a:pt x="1436" y="22253"/>
                </a:cubicBezTo>
                <a:cubicBezTo>
                  <a:pt x="1197" y="22253"/>
                  <a:pt x="984" y="22093"/>
                  <a:pt x="918" y="21854"/>
                </a:cubicBezTo>
                <a:lnTo>
                  <a:pt x="27" y="21854"/>
                </a:lnTo>
                <a:lnTo>
                  <a:pt x="27" y="23369"/>
                </a:lnTo>
                <a:lnTo>
                  <a:pt x="918" y="23369"/>
                </a:lnTo>
                <a:cubicBezTo>
                  <a:pt x="984" y="23143"/>
                  <a:pt x="1184" y="22971"/>
                  <a:pt x="1423" y="22971"/>
                </a:cubicBezTo>
                <a:cubicBezTo>
                  <a:pt x="1729" y="22971"/>
                  <a:pt x="1968" y="23210"/>
                  <a:pt x="1955" y="23516"/>
                </a:cubicBezTo>
                <a:cubicBezTo>
                  <a:pt x="1955" y="23808"/>
                  <a:pt x="1729" y="24047"/>
                  <a:pt x="1423" y="24047"/>
                </a:cubicBezTo>
                <a:cubicBezTo>
                  <a:pt x="1184" y="24034"/>
                  <a:pt x="984" y="23875"/>
                  <a:pt x="918" y="23649"/>
                </a:cubicBezTo>
                <a:lnTo>
                  <a:pt x="27" y="23649"/>
                </a:lnTo>
                <a:lnTo>
                  <a:pt x="27" y="25164"/>
                </a:lnTo>
                <a:lnTo>
                  <a:pt x="905" y="25164"/>
                </a:lnTo>
                <a:cubicBezTo>
                  <a:pt x="971" y="24925"/>
                  <a:pt x="1184" y="24765"/>
                  <a:pt x="1423" y="24765"/>
                </a:cubicBezTo>
                <a:cubicBezTo>
                  <a:pt x="1715" y="24765"/>
                  <a:pt x="1955" y="25004"/>
                  <a:pt x="1955" y="25297"/>
                </a:cubicBezTo>
                <a:cubicBezTo>
                  <a:pt x="1955" y="25589"/>
                  <a:pt x="1715" y="25829"/>
                  <a:pt x="1423" y="25829"/>
                </a:cubicBezTo>
                <a:cubicBezTo>
                  <a:pt x="1184" y="25829"/>
                  <a:pt x="971" y="25669"/>
                  <a:pt x="905" y="25430"/>
                </a:cubicBezTo>
                <a:lnTo>
                  <a:pt x="27" y="25430"/>
                </a:lnTo>
                <a:lnTo>
                  <a:pt x="27" y="26945"/>
                </a:lnTo>
                <a:lnTo>
                  <a:pt x="905" y="26945"/>
                </a:lnTo>
                <a:cubicBezTo>
                  <a:pt x="971" y="26719"/>
                  <a:pt x="1170" y="26546"/>
                  <a:pt x="1410" y="26546"/>
                </a:cubicBezTo>
                <a:cubicBezTo>
                  <a:pt x="1715" y="26546"/>
                  <a:pt x="1955" y="26786"/>
                  <a:pt x="1955" y="27091"/>
                </a:cubicBezTo>
                <a:cubicBezTo>
                  <a:pt x="1955" y="27384"/>
                  <a:pt x="1715" y="27623"/>
                  <a:pt x="1410" y="27623"/>
                </a:cubicBezTo>
                <a:cubicBezTo>
                  <a:pt x="1170" y="27610"/>
                  <a:pt x="971" y="27450"/>
                  <a:pt x="905" y="27224"/>
                </a:cubicBezTo>
                <a:lnTo>
                  <a:pt x="27" y="27224"/>
                </a:lnTo>
                <a:lnTo>
                  <a:pt x="27" y="27756"/>
                </a:lnTo>
                <a:lnTo>
                  <a:pt x="27" y="28740"/>
                </a:lnTo>
                <a:lnTo>
                  <a:pt x="891" y="28740"/>
                </a:lnTo>
                <a:cubicBezTo>
                  <a:pt x="958" y="28501"/>
                  <a:pt x="1170" y="28341"/>
                  <a:pt x="1410" y="28341"/>
                </a:cubicBezTo>
                <a:cubicBezTo>
                  <a:pt x="1702" y="28341"/>
                  <a:pt x="1941" y="28580"/>
                  <a:pt x="1941" y="28873"/>
                </a:cubicBezTo>
                <a:cubicBezTo>
                  <a:pt x="1941" y="29165"/>
                  <a:pt x="1702" y="29404"/>
                  <a:pt x="1410" y="29404"/>
                </a:cubicBezTo>
                <a:cubicBezTo>
                  <a:pt x="1170" y="29404"/>
                  <a:pt x="958" y="29245"/>
                  <a:pt x="891" y="29006"/>
                </a:cubicBezTo>
                <a:lnTo>
                  <a:pt x="27" y="29006"/>
                </a:lnTo>
                <a:lnTo>
                  <a:pt x="27" y="30787"/>
                </a:lnTo>
                <a:lnTo>
                  <a:pt x="891" y="30787"/>
                </a:lnTo>
                <a:cubicBezTo>
                  <a:pt x="944" y="30548"/>
                  <a:pt x="1157" y="30388"/>
                  <a:pt x="1396" y="30388"/>
                </a:cubicBezTo>
                <a:cubicBezTo>
                  <a:pt x="1689" y="30388"/>
                  <a:pt x="1928" y="30627"/>
                  <a:pt x="1928" y="30920"/>
                </a:cubicBezTo>
                <a:cubicBezTo>
                  <a:pt x="1928" y="31212"/>
                  <a:pt x="1702" y="31452"/>
                  <a:pt x="1396" y="31452"/>
                </a:cubicBezTo>
                <a:cubicBezTo>
                  <a:pt x="1157" y="31452"/>
                  <a:pt x="944" y="31292"/>
                  <a:pt x="891" y="31053"/>
                </a:cubicBezTo>
                <a:lnTo>
                  <a:pt x="40" y="31053"/>
                </a:lnTo>
                <a:lnTo>
                  <a:pt x="40" y="32568"/>
                </a:lnTo>
                <a:lnTo>
                  <a:pt x="878" y="32568"/>
                </a:lnTo>
                <a:cubicBezTo>
                  <a:pt x="944" y="32342"/>
                  <a:pt x="1157" y="32183"/>
                  <a:pt x="1396" y="32183"/>
                </a:cubicBezTo>
                <a:cubicBezTo>
                  <a:pt x="1689" y="32183"/>
                  <a:pt x="1928" y="32422"/>
                  <a:pt x="1928" y="32714"/>
                </a:cubicBezTo>
                <a:cubicBezTo>
                  <a:pt x="1928" y="33007"/>
                  <a:pt x="1689" y="33246"/>
                  <a:pt x="1396" y="33246"/>
                </a:cubicBezTo>
                <a:cubicBezTo>
                  <a:pt x="1157" y="33246"/>
                  <a:pt x="944" y="33087"/>
                  <a:pt x="878" y="32847"/>
                </a:cubicBezTo>
                <a:lnTo>
                  <a:pt x="40" y="32847"/>
                </a:lnTo>
                <a:lnTo>
                  <a:pt x="40" y="34429"/>
                </a:lnTo>
                <a:lnTo>
                  <a:pt x="865" y="34429"/>
                </a:lnTo>
                <a:cubicBezTo>
                  <a:pt x="931" y="34190"/>
                  <a:pt x="1144" y="34031"/>
                  <a:pt x="1383" y="34031"/>
                </a:cubicBezTo>
                <a:cubicBezTo>
                  <a:pt x="1676" y="34031"/>
                  <a:pt x="1915" y="34270"/>
                  <a:pt x="1915" y="34562"/>
                </a:cubicBezTo>
                <a:cubicBezTo>
                  <a:pt x="1915" y="34855"/>
                  <a:pt x="1676" y="35094"/>
                  <a:pt x="1383" y="35094"/>
                </a:cubicBezTo>
                <a:cubicBezTo>
                  <a:pt x="1144" y="35094"/>
                  <a:pt x="931" y="34934"/>
                  <a:pt x="865" y="34695"/>
                </a:cubicBezTo>
                <a:lnTo>
                  <a:pt x="40" y="34695"/>
                </a:lnTo>
                <a:cubicBezTo>
                  <a:pt x="40" y="35200"/>
                  <a:pt x="40" y="35705"/>
                  <a:pt x="40" y="36211"/>
                </a:cubicBezTo>
                <a:lnTo>
                  <a:pt x="878" y="36211"/>
                </a:lnTo>
                <a:cubicBezTo>
                  <a:pt x="931" y="35985"/>
                  <a:pt x="1144" y="35825"/>
                  <a:pt x="1383" y="35825"/>
                </a:cubicBezTo>
                <a:cubicBezTo>
                  <a:pt x="1676" y="35825"/>
                  <a:pt x="1915" y="36064"/>
                  <a:pt x="1915" y="36357"/>
                </a:cubicBezTo>
                <a:cubicBezTo>
                  <a:pt x="1915" y="36649"/>
                  <a:pt x="1676" y="36889"/>
                  <a:pt x="1383" y="36889"/>
                </a:cubicBezTo>
                <a:cubicBezTo>
                  <a:pt x="1144" y="36889"/>
                  <a:pt x="931" y="36729"/>
                  <a:pt x="878" y="36490"/>
                </a:cubicBezTo>
                <a:lnTo>
                  <a:pt x="40" y="36490"/>
                </a:lnTo>
                <a:lnTo>
                  <a:pt x="40" y="38005"/>
                </a:lnTo>
                <a:lnTo>
                  <a:pt x="865" y="38005"/>
                </a:lnTo>
                <a:cubicBezTo>
                  <a:pt x="918" y="37766"/>
                  <a:pt x="1131" y="37606"/>
                  <a:pt x="1370" y="37606"/>
                </a:cubicBezTo>
                <a:cubicBezTo>
                  <a:pt x="1662" y="37606"/>
                  <a:pt x="1902" y="37846"/>
                  <a:pt x="1902" y="38138"/>
                </a:cubicBezTo>
                <a:cubicBezTo>
                  <a:pt x="1902" y="38431"/>
                  <a:pt x="1676" y="38670"/>
                  <a:pt x="1370" y="38670"/>
                </a:cubicBezTo>
                <a:cubicBezTo>
                  <a:pt x="1131" y="38670"/>
                  <a:pt x="918" y="38510"/>
                  <a:pt x="865" y="38271"/>
                </a:cubicBezTo>
                <a:lnTo>
                  <a:pt x="40" y="38271"/>
                </a:lnTo>
                <a:lnTo>
                  <a:pt x="40" y="39786"/>
                </a:lnTo>
                <a:lnTo>
                  <a:pt x="851" y="39786"/>
                </a:lnTo>
                <a:cubicBezTo>
                  <a:pt x="918" y="39560"/>
                  <a:pt x="1131" y="39401"/>
                  <a:pt x="1370" y="39401"/>
                </a:cubicBezTo>
                <a:cubicBezTo>
                  <a:pt x="1662" y="39401"/>
                  <a:pt x="1902" y="39640"/>
                  <a:pt x="1902" y="39933"/>
                </a:cubicBezTo>
                <a:cubicBezTo>
                  <a:pt x="1902" y="40225"/>
                  <a:pt x="1662" y="40464"/>
                  <a:pt x="1370" y="40464"/>
                </a:cubicBezTo>
                <a:cubicBezTo>
                  <a:pt x="1131" y="40464"/>
                  <a:pt x="918" y="40305"/>
                  <a:pt x="851" y="40066"/>
                </a:cubicBezTo>
                <a:lnTo>
                  <a:pt x="40" y="40066"/>
                </a:lnTo>
                <a:lnTo>
                  <a:pt x="40" y="41581"/>
                </a:lnTo>
                <a:lnTo>
                  <a:pt x="838" y="41581"/>
                </a:lnTo>
                <a:cubicBezTo>
                  <a:pt x="905" y="41342"/>
                  <a:pt x="1117" y="41182"/>
                  <a:pt x="1357" y="41182"/>
                </a:cubicBezTo>
                <a:cubicBezTo>
                  <a:pt x="1649" y="41182"/>
                  <a:pt x="1888" y="41422"/>
                  <a:pt x="1888" y="41714"/>
                </a:cubicBezTo>
                <a:cubicBezTo>
                  <a:pt x="1888" y="42006"/>
                  <a:pt x="1649" y="42246"/>
                  <a:pt x="1357" y="42246"/>
                </a:cubicBezTo>
                <a:cubicBezTo>
                  <a:pt x="1117" y="42246"/>
                  <a:pt x="905" y="42086"/>
                  <a:pt x="838" y="41847"/>
                </a:cubicBezTo>
                <a:lnTo>
                  <a:pt x="54" y="41847"/>
                </a:lnTo>
                <a:lnTo>
                  <a:pt x="54" y="43362"/>
                </a:lnTo>
                <a:lnTo>
                  <a:pt x="838" y="43362"/>
                </a:lnTo>
                <a:cubicBezTo>
                  <a:pt x="905" y="43136"/>
                  <a:pt x="1117" y="42977"/>
                  <a:pt x="1357" y="42977"/>
                </a:cubicBezTo>
                <a:cubicBezTo>
                  <a:pt x="1649" y="42977"/>
                  <a:pt x="1888" y="43216"/>
                  <a:pt x="1888" y="43509"/>
                </a:cubicBezTo>
                <a:cubicBezTo>
                  <a:pt x="1888" y="43801"/>
                  <a:pt x="1649" y="44040"/>
                  <a:pt x="1357" y="44040"/>
                </a:cubicBezTo>
                <a:cubicBezTo>
                  <a:pt x="1117" y="44040"/>
                  <a:pt x="905" y="43881"/>
                  <a:pt x="838" y="43641"/>
                </a:cubicBezTo>
                <a:lnTo>
                  <a:pt x="54" y="43641"/>
                </a:lnTo>
                <a:lnTo>
                  <a:pt x="54" y="44731"/>
                </a:lnTo>
                <a:lnTo>
                  <a:pt x="54" y="45157"/>
                </a:lnTo>
                <a:lnTo>
                  <a:pt x="838" y="45157"/>
                </a:lnTo>
                <a:cubicBezTo>
                  <a:pt x="905" y="44918"/>
                  <a:pt x="1104" y="44758"/>
                  <a:pt x="1343" y="44758"/>
                </a:cubicBezTo>
                <a:cubicBezTo>
                  <a:pt x="1649" y="44758"/>
                  <a:pt x="1888" y="44997"/>
                  <a:pt x="1875" y="45290"/>
                </a:cubicBezTo>
                <a:cubicBezTo>
                  <a:pt x="1875" y="45582"/>
                  <a:pt x="1649" y="45822"/>
                  <a:pt x="1343" y="45822"/>
                </a:cubicBezTo>
                <a:cubicBezTo>
                  <a:pt x="1104" y="45822"/>
                  <a:pt x="905" y="45662"/>
                  <a:pt x="838" y="45423"/>
                </a:cubicBezTo>
                <a:lnTo>
                  <a:pt x="54" y="45423"/>
                </a:lnTo>
                <a:lnTo>
                  <a:pt x="54" y="46938"/>
                </a:lnTo>
                <a:lnTo>
                  <a:pt x="838" y="46938"/>
                </a:lnTo>
                <a:cubicBezTo>
                  <a:pt x="891" y="46712"/>
                  <a:pt x="1104" y="46553"/>
                  <a:pt x="1343" y="46553"/>
                </a:cubicBezTo>
                <a:cubicBezTo>
                  <a:pt x="1636" y="46553"/>
                  <a:pt x="1875" y="46792"/>
                  <a:pt x="1875" y="47084"/>
                </a:cubicBezTo>
                <a:cubicBezTo>
                  <a:pt x="1875" y="47377"/>
                  <a:pt x="1636" y="47616"/>
                  <a:pt x="1343" y="47616"/>
                </a:cubicBezTo>
                <a:cubicBezTo>
                  <a:pt x="1104" y="47616"/>
                  <a:pt x="891" y="47457"/>
                  <a:pt x="838" y="47217"/>
                </a:cubicBezTo>
                <a:lnTo>
                  <a:pt x="67" y="47217"/>
                </a:lnTo>
                <a:lnTo>
                  <a:pt x="67" y="48733"/>
                </a:lnTo>
                <a:lnTo>
                  <a:pt x="825" y="48733"/>
                </a:lnTo>
                <a:cubicBezTo>
                  <a:pt x="891" y="48493"/>
                  <a:pt x="1104" y="48334"/>
                  <a:pt x="1343" y="48334"/>
                </a:cubicBezTo>
                <a:cubicBezTo>
                  <a:pt x="1636" y="48334"/>
                  <a:pt x="1875" y="48573"/>
                  <a:pt x="1875" y="48866"/>
                </a:cubicBezTo>
                <a:cubicBezTo>
                  <a:pt x="1875" y="49158"/>
                  <a:pt x="1636" y="49397"/>
                  <a:pt x="1343" y="49397"/>
                </a:cubicBezTo>
                <a:cubicBezTo>
                  <a:pt x="1104" y="49397"/>
                  <a:pt x="891" y="49238"/>
                  <a:pt x="825" y="49012"/>
                </a:cubicBezTo>
                <a:lnTo>
                  <a:pt x="67" y="49012"/>
                </a:lnTo>
                <a:lnTo>
                  <a:pt x="67" y="50780"/>
                </a:lnTo>
                <a:lnTo>
                  <a:pt x="825" y="50780"/>
                </a:lnTo>
                <a:cubicBezTo>
                  <a:pt x="891" y="50554"/>
                  <a:pt x="1104" y="50381"/>
                  <a:pt x="1343" y="50381"/>
                </a:cubicBezTo>
                <a:cubicBezTo>
                  <a:pt x="1636" y="50381"/>
                  <a:pt x="1875" y="50620"/>
                  <a:pt x="1875" y="50913"/>
                </a:cubicBezTo>
                <a:cubicBezTo>
                  <a:pt x="1875" y="51210"/>
                  <a:pt x="1648" y="51445"/>
                  <a:pt x="1366" y="51445"/>
                </a:cubicBezTo>
                <a:cubicBezTo>
                  <a:pt x="1359" y="51445"/>
                  <a:pt x="1351" y="51445"/>
                  <a:pt x="1343" y="51445"/>
                </a:cubicBezTo>
                <a:cubicBezTo>
                  <a:pt x="1104" y="51445"/>
                  <a:pt x="891" y="51285"/>
                  <a:pt x="825" y="51059"/>
                </a:cubicBezTo>
                <a:lnTo>
                  <a:pt x="67" y="51059"/>
                </a:lnTo>
                <a:lnTo>
                  <a:pt x="67" y="52574"/>
                </a:lnTo>
                <a:lnTo>
                  <a:pt x="838" y="52574"/>
                </a:lnTo>
                <a:cubicBezTo>
                  <a:pt x="891" y="52335"/>
                  <a:pt x="1104" y="52176"/>
                  <a:pt x="1343" y="52176"/>
                </a:cubicBezTo>
                <a:cubicBezTo>
                  <a:pt x="1636" y="52176"/>
                  <a:pt x="1875" y="52415"/>
                  <a:pt x="1875" y="52707"/>
                </a:cubicBezTo>
                <a:cubicBezTo>
                  <a:pt x="1875" y="53000"/>
                  <a:pt x="1649" y="53239"/>
                  <a:pt x="1343" y="53239"/>
                </a:cubicBezTo>
                <a:cubicBezTo>
                  <a:pt x="1104" y="53239"/>
                  <a:pt x="891" y="53080"/>
                  <a:pt x="838" y="52840"/>
                </a:cubicBezTo>
                <a:lnTo>
                  <a:pt x="67" y="52840"/>
                </a:lnTo>
                <a:lnTo>
                  <a:pt x="67" y="54422"/>
                </a:lnTo>
                <a:lnTo>
                  <a:pt x="838" y="54422"/>
                </a:lnTo>
                <a:cubicBezTo>
                  <a:pt x="905" y="54196"/>
                  <a:pt x="1117" y="54023"/>
                  <a:pt x="1357" y="54023"/>
                </a:cubicBezTo>
                <a:cubicBezTo>
                  <a:pt x="1649" y="54023"/>
                  <a:pt x="1888" y="54263"/>
                  <a:pt x="1888" y="54555"/>
                </a:cubicBezTo>
                <a:cubicBezTo>
                  <a:pt x="1888" y="54848"/>
                  <a:pt x="1649" y="55087"/>
                  <a:pt x="1357" y="55087"/>
                </a:cubicBezTo>
                <a:cubicBezTo>
                  <a:pt x="1117" y="55087"/>
                  <a:pt x="905" y="54927"/>
                  <a:pt x="838" y="54701"/>
                </a:cubicBezTo>
                <a:lnTo>
                  <a:pt x="54" y="54701"/>
                </a:lnTo>
                <a:lnTo>
                  <a:pt x="54" y="56217"/>
                </a:lnTo>
                <a:lnTo>
                  <a:pt x="851" y="56217"/>
                </a:lnTo>
                <a:cubicBezTo>
                  <a:pt x="905" y="55978"/>
                  <a:pt x="1117" y="55818"/>
                  <a:pt x="1357" y="55818"/>
                </a:cubicBezTo>
                <a:cubicBezTo>
                  <a:pt x="1649" y="55818"/>
                  <a:pt x="1888" y="56057"/>
                  <a:pt x="1888" y="56350"/>
                </a:cubicBezTo>
                <a:cubicBezTo>
                  <a:pt x="1888" y="56642"/>
                  <a:pt x="1649" y="56881"/>
                  <a:pt x="1357" y="56881"/>
                </a:cubicBezTo>
                <a:cubicBezTo>
                  <a:pt x="1117" y="56881"/>
                  <a:pt x="905" y="56722"/>
                  <a:pt x="851" y="56483"/>
                </a:cubicBezTo>
                <a:lnTo>
                  <a:pt x="54" y="56483"/>
                </a:lnTo>
                <a:cubicBezTo>
                  <a:pt x="54" y="56988"/>
                  <a:pt x="54" y="57493"/>
                  <a:pt x="54" y="57998"/>
                </a:cubicBezTo>
                <a:lnTo>
                  <a:pt x="851" y="57998"/>
                </a:lnTo>
                <a:cubicBezTo>
                  <a:pt x="905" y="57772"/>
                  <a:pt x="1117" y="57599"/>
                  <a:pt x="1357" y="57599"/>
                </a:cubicBezTo>
                <a:cubicBezTo>
                  <a:pt x="1649" y="57599"/>
                  <a:pt x="1888" y="57839"/>
                  <a:pt x="1888" y="58131"/>
                </a:cubicBezTo>
                <a:cubicBezTo>
                  <a:pt x="1888" y="58429"/>
                  <a:pt x="1662" y="58663"/>
                  <a:pt x="1380" y="58663"/>
                </a:cubicBezTo>
                <a:cubicBezTo>
                  <a:pt x="1372" y="58663"/>
                  <a:pt x="1364" y="58663"/>
                  <a:pt x="1357" y="58663"/>
                </a:cubicBezTo>
                <a:cubicBezTo>
                  <a:pt x="1117" y="58663"/>
                  <a:pt x="905" y="58503"/>
                  <a:pt x="851" y="58277"/>
                </a:cubicBezTo>
                <a:lnTo>
                  <a:pt x="54" y="58277"/>
                </a:lnTo>
                <a:lnTo>
                  <a:pt x="54" y="59793"/>
                </a:lnTo>
                <a:lnTo>
                  <a:pt x="851" y="59793"/>
                </a:lnTo>
                <a:cubicBezTo>
                  <a:pt x="918" y="59553"/>
                  <a:pt x="1131" y="59394"/>
                  <a:pt x="1370" y="59394"/>
                </a:cubicBezTo>
                <a:cubicBezTo>
                  <a:pt x="1662" y="59394"/>
                  <a:pt x="1902" y="59633"/>
                  <a:pt x="1902" y="59926"/>
                </a:cubicBezTo>
                <a:cubicBezTo>
                  <a:pt x="1902" y="60218"/>
                  <a:pt x="1662" y="60457"/>
                  <a:pt x="1370" y="60457"/>
                </a:cubicBezTo>
                <a:cubicBezTo>
                  <a:pt x="1131" y="60457"/>
                  <a:pt x="918" y="60298"/>
                  <a:pt x="851" y="60059"/>
                </a:cubicBezTo>
                <a:lnTo>
                  <a:pt x="54" y="60059"/>
                </a:lnTo>
                <a:lnTo>
                  <a:pt x="54" y="61574"/>
                </a:lnTo>
                <a:lnTo>
                  <a:pt x="865" y="61574"/>
                </a:lnTo>
                <a:cubicBezTo>
                  <a:pt x="931" y="61348"/>
                  <a:pt x="1131" y="61175"/>
                  <a:pt x="1370" y="61175"/>
                </a:cubicBezTo>
                <a:cubicBezTo>
                  <a:pt x="1676" y="61175"/>
                  <a:pt x="1902" y="61414"/>
                  <a:pt x="1915" y="61707"/>
                </a:cubicBezTo>
                <a:cubicBezTo>
                  <a:pt x="1915" y="62004"/>
                  <a:pt x="1688" y="62239"/>
                  <a:pt x="1394" y="62239"/>
                </a:cubicBezTo>
                <a:cubicBezTo>
                  <a:pt x="1386" y="62239"/>
                  <a:pt x="1378" y="62239"/>
                  <a:pt x="1370" y="62239"/>
                </a:cubicBezTo>
                <a:cubicBezTo>
                  <a:pt x="1131" y="62239"/>
                  <a:pt x="931" y="62079"/>
                  <a:pt x="865" y="61853"/>
                </a:cubicBezTo>
                <a:lnTo>
                  <a:pt x="40" y="61853"/>
                </a:lnTo>
                <a:lnTo>
                  <a:pt x="40" y="63369"/>
                </a:lnTo>
                <a:lnTo>
                  <a:pt x="878" y="63369"/>
                </a:lnTo>
                <a:cubicBezTo>
                  <a:pt x="944" y="63129"/>
                  <a:pt x="1144" y="62970"/>
                  <a:pt x="1396" y="62970"/>
                </a:cubicBezTo>
                <a:cubicBezTo>
                  <a:pt x="1689" y="62970"/>
                  <a:pt x="1928" y="63209"/>
                  <a:pt x="1928" y="63501"/>
                </a:cubicBezTo>
                <a:cubicBezTo>
                  <a:pt x="1928" y="63794"/>
                  <a:pt x="1689" y="64033"/>
                  <a:pt x="1396" y="64033"/>
                </a:cubicBezTo>
                <a:cubicBezTo>
                  <a:pt x="1144" y="64033"/>
                  <a:pt x="944" y="63874"/>
                  <a:pt x="878" y="63634"/>
                </a:cubicBezTo>
                <a:lnTo>
                  <a:pt x="40" y="63634"/>
                </a:lnTo>
                <a:lnTo>
                  <a:pt x="40" y="65150"/>
                </a:lnTo>
                <a:lnTo>
                  <a:pt x="878" y="65150"/>
                </a:lnTo>
                <a:cubicBezTo>
                  <a:pt x="944" y="64924"/>
                  <a:pt x="1144" y="64751"/>
                  <a:pt x="1396" y="64751"/>
                </a:cubicBezTo>
                <a:cubicBezTo>
                  <a:pt x="1689" y="64751"/>
                  <a:pt x="1928" y="64990"/>
                  <a:pt x="1928" y="65296"/>
                </a:cubicBezTo>
                <a:cubicBezTo>
                  <a:pt x="1928" y="65588"/>
                  <a:pt x="1689" y="65828"/>
                  <a:pt x="1396" y="65828"/>
                </a:cubicBezTo>
                <a:cubicBezTo>
                  <a:pt x="1144" y="65814"/>
                  <a:pt x="944" y="65655"/>
                  <a:pt x="878" y="65429"/>
                </a:cubicBezTo>
                <a:lnTo>
                  <a:pt x="40" y="65429"/>
                </a:lnTo>
                <a:lnTo>
                  <a:pt x="40" y="66944"/>
                </a:lnTo>
                <a:lnTo>
                  <a:pt x="878" y="66944"/>
                </a:lnTo>
                <a:cubicBezTo>
                  <a:pt x="944" y="66705"/>
                  <a:pt x="1144" y="66546"/>
                  <a:pt x="1396" y="66546"/>
                </a:cubicBezTo>
                <a:cubicBezTo>
                  <a:pt x="1689" y="66546"/>
                  <a:pt x="1928" y="66785"/>
                  <a:pt x="1928" y="67077"/>
                </a:cubicBezTo>
                <a:cubicBezTo>
                  <a:pt x="1928" y="67370"/>
                  <a:pt x="1689" y="67609"/>
                  <a:pt x="1396" y="67609"/>
                </a:cubicBezTo>
                <a:cubicBezTo>
                  <a:pt x="1144" y="67609"/>
                  <a:pt x="944" y="67450"/>
                  <a:pt x="878" y="67210"/>
                </a:cubicBezTo>
                <a:lnTo>
                  <a:pt x="40" y="67210"/>
                </a:lnTo>
                <a:lnTo>
                  <a:pt x="40" y="68726"/>
                </a:lnTo>
                <a:lnTo>
                  <a:pt x="891" y="68726"/>
                </a:lnTo>
                <a:cubicBezTo>
                  <a:pt x="944" y="68500"/>
                  <a:pt x="1157" y="68327"/>
                  <a:pt x="1396" y="68327"/>
                </a:cubicBezTo>
                <a:cubicBezTo>
                  <a:pt x="1689" y="68327"/>
                  <a:pt x="1928" y="68566"/>
                  <a:pt x="1928" y="68872"/>
                </a:cubicBezTo>
                <a:cubicBezTo>
                  <a:pt x="1928" y="69164"/>
                  <a:pt x="1689" y="69404"/>
                  <a:pt x="1396" y="69404"/>
                </a:cubicBezTo>
                <a:cubicBezTo>
                  <a:pt x="1157" y="69390"/>
                  <a:pt x="944" y="69231"/>
                  <a:pt x="891" y="69005"/>
                </a:cubicBezTo>
                <a:lnTo>
                  <a:pt x="40" y="69005"/>
                </a:lnTo>
                <a:lnTo>
                  <a:pt x="40" y="69829"/>
                </a:lnTo>
                <a:cubicBezTo>
                  <a:pt x="40" y="69988"/>
                  <a:pt x="54" y="70135"/>
                  <a:pt x="67" y="70281"/>
                </a:cubicBezTo>
                <a:lnTo>
                  <a:pt x="7591" y="70281"/>
                </a:lnTo>
                <a:cubicBezTo>
                  <a:pt x="8662" y="70281"/>
                  <a:pt x="9743" y="70266"/>
                  <a:pt x="10825" y="70266"/>
                </a:cubicBezTo>
                <a:cubicBezTo>
                  <a:pt x="11771" y="70266"/>
                  <a:pt x="12716" y="70277"/>
                  <a:pt x="13653" y="70321"/>
                </a:cubicBezTo>
                <a:cubicBezTo>
                  <a:pt x="13639" y="70188"/>
                  <a:pt x="13639" y="70055"/>
                  <a:pt x="13653" y="69922"/>
                </a:cubicBezTo>
                <a:cubicBezTo>
                  <a:pt x="13666" y="69683"/>
                  <a:pt x="13706" y="69457"/>
                  <a:pt x="13732" y="69231"/>
                </a:cubicBezTo>
                <a:cubicBezTo>
                  <a:pt x="13772" y="69005"/>
                  <a:pt x="13786" y="68766"/>
                  <a:pt x="13812" y="68540"/>
                </a:cubicBezTo>
                <a:cubicBezTo>
                  <a:pt x="13865" y="68141"/>
                  <a:pt x="13919" y="67755"/>
                  <a:pt x="13932" y="67370"/>
                </a:cubicBezTo>
                <a:cubicBezTo>
                  <a:pt x="13932" y="66984"/>
                  <a:pt x="13919" y="66585"/>
                  <a:pt x="13865" y="66200"/>
                </a:cubicBezTo>
                <a:cubicBezTo>
                  <a:pt x="13839" y="65814"/>
                  <a:pt x="13812" y="65429"/>
                  <a:pt x="13799" y="65030"/>
                </a:cubicBezTo>
                <a:cubicBezTo>
                  <a:pt x="13759" y="64272"/>
                  <a:pt x="13772" y="63501"/>
                  <a:pt x="13812" y="62744"/>
                </a:cubicBezTo>
                <a:cubicBezTo>
                  <a:pt x="13839" y="62345"/>
                  <a:pt x="13865" y="61959"/>
                  <a:pt x="13865" y="61561"/>
                </a:cubicBezTo>
                <a:cubicBezTo>
                  <a:pt x="13879" y="61162"/>
                  <a:pt x="13865" y="60776"/>
                  <a:pt x="13892" y="60391"/>
                </a:cubicBezTo>
                <a:cubicBezTo>
                  <a:pt x="13905" y="60005"/>
                  <a:pt x="13958" y="59633"/>
                  <a:pt x="13945" y="59248"/>
                </a:cubicBezTo>
                <a:cubicBezTo>
                  <a:pt x="13932" y="58889"/>
                  <a:pt x="13879" y="58530"/>
                  <a:pt x="13799" y="58184"/>
                </a:cubicBezTo>
                <a:cubicBezTo>
                  <a:pt x="13719" y="57839"/>
                  <a:pt x="13653" y="57480"/>
                  <a:pt x="13613" y="57121"/>
                </a:cubicBezTo>
                <a:cubicBezTo>
                  <a:pt x="13586" y="56788"/>
                  <a:pt x="13586" y="56443"/>
                  <a:pt x="13613" y="56110"/>
                </a:cubicBezTo>
                <a:cubicBezTo>
                  <a:pt x="13626" y="55765"/>
                  <a:pt x="13679" y="55419"/>
                  <a:pt x="13759" y="55074"/>
                </a:cubicBezTo>
                <a:cubicBezTo>
                  <a:pt x="13825" y="54755"/>
                  <a:pt x="13958" y="54436"/>
                  <a:pt x="13985" y="54103"/>
                </a:cubicBezTo>
                <a:cubicBezTo>
                  <a:pt x="14038" y="53425"/>
                  <a:pt x="13546" y="52987"/>
                  <a:pt x="13573" y="52295"/>
                </a:cubicBezTo>
                <a:cubicBezTo>
                  <a:pt x="13586" y="51551"/>
                  <a:pt x="13852" y="50846"/>
                  <a:pt x="13945" y="50115"/>
                </a:cubicBezTo>
                <a:cubicBezTo>
                  <a:pt x="13998" y="49637"/>
                  <a:pt x="14012" y="49171"/>
                  <a:pt x="13998" y="48693"/>
                </a:cubicBezTo>
                <a:cubicBezTo>
                  <a:pt x="13945" y="46632"/>
                  <a:pt x="13852" y="44559"/>
                  <a:pt x="13693" y="42485"/>
                </a:cubicBezTo>
                <a:cubicBezTo>
                  <a:pt x="13666" y="41807"/>
                  <a:pt x="13573" y="41129"/>
                  <a:pt x="13427" y="40464"/>
                </a:cubicBezTo>
                <a:cubicBezTo>
                  <a:pt x="13294" y="39999"/>
                  <a:pt x="13174" y="39534"/>
                  <a:pt x="13081" y="39055"/>
                </a:cubicBezTo>
                <a:cubicBezTo>
                  <a:pt x="13028" y="38510"/>
                  <a:pt x="13054" y="37965"/>
                  <a:pt x="13134" y="37434"/>
                </a:cubicBezTo>
                <a:cubicBezTo>
                  <a:pt x="13227" y="36556"/>
                  <a:pt x="13334" y="35679"/>
                  <a:pt x="13639" y="34868"/>
                </a:cubicBezTo>
                <a:cubicBezTo>
                  <a:pt x="13825" y="34389"/>
                  <a:pt x="13892" y="33884"/>
                  <a:pt x="13865" y="33366"/>
                </a:cubicBezTo>
                <a:cubicBezTo>
                  <a:pt x="13839" y="32887"/>
                  <a:pt x="13746" y="32395"/>
                  <a:pt x="13719" y="31917"/>
                </a:cubicBezTo>
                <a:cubicBezTo>
                  <a:pt x="13706" y="31332"/>
                  <a:pt x="13732" y="30747"/>
                  <a:pt x="13786" y="30162"/>
                </a:cubicBezTo>
                <a:cubicBezTo>
                  <a:pt x="13892" y="28766"/>
                  <a:pt x="13799" y="27371"/>
                  <a:pt x="13719" y="25975"/>
                </a:cubicBezTo>
                <a:cubicBezTo>
                  <a:pt x="13706" y="25496"/>
                  <a:pt x="13639" y="25004"/>
                  <a:pt x="13493" y="24539"/>
                </a:cubicBezTo>
                <a:cubicBezTo>
                  <a:pt x="13360" y="24140"/>
                  <a:pt x="13108" y="23742"/>
                  <a:pt x="13108" y="23303"/>
                </a:cubicBezTo>
                <a:cubicBezTo>
                  <a:pt x="13108" y="23064"/>
                  <a:pt x="13148" y="23037"/>
                  <a:pt x="13028" y="22878"/>
                </a:cubicBezTo>
                <a:cubicBezTo>
                  <a:pt x="12961" y="22784"/>
                  <a:pt x="12829" y="22731"/>
                  <a:pt x="12749" y="22638"/>
                </a:cubicBezTo>
                <a:cubicBezTo>
                  <a:pt x="12456" y="22306"/>
                  <a:pt x="12536" y="21894"/>
                  <a:pt x="12722" y="21522"/>
                </a:cubicBezTo>
                <a:cubicBezTo>
                  <a:pt x="12908" y="21149"/>
                  <a:pt x="13241" y="20884"/>
                  <a:pt x="13387" y="20498"/>
                </a:cubicBezTo>
                <a:cubicBezTo>
                  <a:pt x="13506" y="20086"/>
                  <a:pt x="13573" y="19661"/>
                  <a:pt x="13573" y="19235"/>
                </a:cubicBezTo>
                <a:cubicBezTo>
                  <a:pt x="13865" y="13891"/>
                  <a:pt x="13932" y="8561"/>
                  <a:pt x="13799" y="3217"/>
                </a:cubicBezTo>
                <a:cubicBezTo>
                  <a:pt x="13772" y="2419"/>
                  <a:pt x="13746" y="1608"/>
                  <a:pt x="13998" y="851"/>
                </a:cubicBezTo>
                <a:cubicBezTo>
                  <a:pt x="14078" y="705"/>
                  <a:pt x="14091" y="545"/>
                  <a:pt x="14065" y="386"/>
                </a:cubicBezTo>
                <a:cubicBezTo>
                  <a:pt x="13958" y="93"/>
                  <a:pt x="12961" y="173"/>
                  <a:pt x="12709" y="146"/>
                </a:cubicBezTo>
                <a:cubicBezTo>
                  <a:pt x="12190" y="80"/>
                  <a:pt x="11659" y="53"/>
                  <a:pt x="11127" y="40"/>
                </a:cubicBezTo>
                <a:cubicBezTo>
                  <a:pt x="10864" y="38"/>
                  <a:pt x="10588" y="37"/>
                  <a:pt x="10301" y="37"/>
                </a:cubicBezTo>
                <a:cubicBezTo>
                  <a:pt x="8507" y="37"/>
                  <a:pt x="6289" y="76"/>
                  <a:pt x="4201" y="76"/>
                </a:cubicBezTo>
                <a:cubicBezTo>
                  <a:pt x="2807" y="76"/>
                  <a:pt x="1472" y="58"/>
                  <a:pt x="3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44"/>
          <p:cNvGrpSpPr/>
          <p:nvPr/>
        </p:nvGrpSpPr>
        <p:grpSpPr>
          <a:xfrm>
            <a:off x="-449617" y="4152065"/>
            <a:ext cx="2806253" cy="2471816"/>
            <a:chOff x="-449617" y="4152065"/>
            <a:chExt cx="2806253" cy="2471816"/>
          </a:xfrm>
        </p:grpSpPr>
        <p:sp>
          <p:nvSpPr>
            <p:cNvPr id="414" name="Google Shape;414;p44"/>
            <p:cNvSpPr/>
            <p:nvPr/>
          </p:nvSpPr>
          <p:spPr>
            <a:xfrm rot="648443">
              <a:off x="-3472" y="4338070"/>
              <a:ext cx="2182600" cy="2099805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 rot="-10561151">
              <a:off x="-428260" y="4326413"/>
              <a:ext cx="1080077" cy="652823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44"/>
          <p:cNvSpPr/>
          <p:nvPr/>
        </p:nvSpPr>
        <p:spPr>
          <a:xfrm>
            <a:off x="1018675" y="4529052"/>
            <a:ext cx="3752463" cy="3005013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45"/>
          <p:cNvGrpSpPr/>
          <p:nvPr/>
        </p:nvGrpSpPr>
        <p:grpSpPr>
          <a:xfrm>
            <a:off x="8391074" y="1131525"/>
            <a:ext cx="3088688" cy="2881982"/>
            <a:chOff x="8391074" y="1131525"/>
            <a:chExt cx="3088688" cy="2881982"/>
          </a:xfrm>
        </p:grpSpPr>
        <p:sp>
          <p:nvSpPr>
            <p:cNvPr id="420" name="Google Shape;420;p45"/>
            <p:cNvSpPr/>
            <p:nvPr/>
          </p:nvSpPr>
          <p:spPr>
            <a:xfrm>
              <a:off x="8602081" y="1368825"/>
              <a:ext cx="2877682" cy="2644682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8391074" y="1131525"/>
              <a:ext cx="2875367" cy="2644517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5"/>
          <p:cNvSpPr/>
          <p:nvPr/>
        </p:nvSpPr>
        <p:spPr>
          <a:xfrm rot="-658116">
            <a:off x="-848697" y="4781269"/>
            <a:ext cx="2050607" cy="1972819"/>
          </a:xfrm>
          <a:custGeom>
            <a:avLst/>
            <a:gdLst/>
            <a:ahLst/>
            <a:cxnLst/>
            <a:rect l="l" t="t" r="r" b="b"/>
            <a:pathLst>
              <a:path w="18664" h="17956" extrusionOk="0">
                <a:moveTo>
                  <a:pt x="0" y="0"/>
                </a:moveTo>
                <a:cubicBezTo>
                  <a:pt x="67" y="0"/>
                  <a:pt x="213" y="5690"/>
                  <a:pt x="226" y="6235"/>
                </a:cubicBezTo>
                <a:cubicBezTo>
                  <a:pt x="266" y="8016"/>
                  <a:pt x="279" y="9797"/>
                  <a:pt x="266" y="11578"/>
                </a:cubicBezTo>
                <a:cubicBezTo>
                  <a:pt x="266" y="12389"/>
                  <a:pt x="253" y="13200"/>
                  <a:pt x="226" y="14024"/>
                </a:cubicBezTo>
                <a:cubicBezTo>
                  <a:pt x="200" y="14755"/>
                  <a:pt x="107" y="15526"/>
                  <a:pt x="133" y="16258"/>
                </a:cubicBezTo>
                <a:lnTo>
                  <a:pt x="133" y="16284"/>
                </a:lnTo>
                <a:cubicBezTo>
                  <a:pt x="149" y="16281"/>
                  <a:pt x="163" y="16280"/>
                  <a:pt x="175" y="16280"/>
                </a:cubicBezTo>
                <a:cubicBezTo>
                  <a:pt x="278" y="16280"/>
                  <a:pt x="278" y="16371"/>
                  <a:pt x="373" y="16430"/>
                </a:cubicBezTo>
                <a:cubicBezTo>
                  <a:pt x="386" y="16444"/>
                  <a:pt x="412" y="16444"/>
                  <a:pt x="426" y="16457"/>
                </a:cubicBezTo>
                <a:cubicBezTo>
                  <a:pt x="479" y="16469"/>
                  <a:pt x="536" y="16476"/>
                  <a:pt x="593" y="16476"/>
                </a:cubicBezTo>
                <a:cubicBezTo>
                  <a:pt x="662" y="16476"/>
                  <a:pt x="732" y="16466"/>
                  <a:pt x="798" y="16444"/>
                </a:cubicBezTo>
                <a:cubicBezTo>
                  <a:pt x="817" y="16434"/>
                  <a:pt x="836" y="16425"/>
                  <a:pt x="850" y="16425"/>
                </a:cubicBezTo>
                <a:cubicBezTo>
                  <a:pt x="855" y="16425"/>
                  <a:pt x="861" y="16427"/>
                  <a:pt x="864" y="16430"/>
                </a:cubicBezTo>
                <a:cubicBezTo>
                  <a:pt x="891" y="16430"/>
                  <a:pt x="904" y="16457"/>
                  <a:pt x="918" y="16484"/>
                </a:cubicBezTo>
                <a:cubicBezTo>
                  <a:pt x="977" y="16569"/>
                  <a:pt x="1075" y="16594"/>
                  <a:pt x="1177" y="16594"/>
                </a:cubicBezTo>
                <a:cubicBezTo>
                  <a:pt x="1233" y="16594"/>
                  <a:pt x="1291" y="16586"/>
                  <a:pt x="1343" y="16577"/>
                </a:cubicBezTo>
                <a:cubicBezTo>
                  <a:pt x="1371" y="16567"/>
                  <a:pt x="1399" y="16558"/>
                  <a:pt x="1428" y="16558"/>
                </a:cubicBezTo>
                <a:cubicBezTo>
                  <a:pt x="1439" y="16558"/>
                  <a:pt x="1451" y="16559"/>
                  <a:pt x="1463" y="16563"/>
                </a:cubicBezTo>
                <a:cubicBezTo>
                  <a:pt x="1516" y="16577"/>
                  <a:pt x="1569" y="16590"/>
                  <a:pt x="1609" y="16617"/>
                </a:cubicBezTo>
                <a:cubicBezTo>
                  <a:pt x="1642" y="16629"/>
                  <a:pt x="1678" y="16634"/>
                  <a:pt x="1717" y="16634"/>
                </a:cubicBezTo>
                <a:cubicBezTo>
                  <a:pt x="1926" y="16634"/>
                  <a:pt x="2200" y="16477"/>
                  <a:pt x="2380" y="16444"/>
                </a:cubicBezTo>
                <a:cubicBezTo>
                  <a:pt x="2442" y="16431"/>
                  <a:pt x="2491" y="16426"/>
                  <a:pt x="2531" y="16426"/>
                </a:cubicBezTo>
                <a:cubicBezTo>
                  <a:pt x="2708" y="16426"/>
                  <a:pt x="2722" y="16530"/>
                  <a:pt x="2938" y="16617"/>
                </a:cubicBezTo>
                <a:cubicBezTo>
                  <a:pt x="2985" y="16626"/>
                  <a:pt x="3025" y="16635"/>
                  <a:pt x="3064" y="16635"/>
                </a:cubicBezTo>
                <a:cubicBezTo>
                  <a:pt x="3080" y="16635"/>
                  <a:pt x="3095" y="16634"/>
                  <a:pt x="3111" y="16630"/>
                </a:cubicBezTo>
                <a:cubicBezTo>
                  <a:pt x="3403" y="16630"/>
                  <a:pt x="3669" y="16803"/>
                  <a:pt x="3789" y="17068"/>
                </a:cubicBezTo>
                <a:cubicBezTo>
                  <a:pt x="3815" y="17122"/>
                  <a:pt x="3842" y="17175"/>
                  <a:pt x="3895" y="17201"/>
                </a:cubicBezTo>
                <a:cubicBezTo>
                  <a:pt x="3905" y="17204"/>
                  <a:pt x="3916" y="17205"/>
                  <a:pt x="3927" y="17205"/>
                </a:cubicBezTo>
                <a:cubicBezTo>
                  <a:pt x="3973" y="17205"/>
                  <a:pt x="4025" y="17186"/>
                  <a:pt x="4068" y="17175"/>
                </a:cubicBezTo>
                <a:cubicBezTo>
                  <a:pt x="4085" y="17172"/>
                  <a:pt x="4101" y="17171"/>
                  <a:pt x="4118" y="17171"/>
                </a:cubicBezTo>
                <a:cubicBezTo>
                  <a:pt x="4224" y="17171"/>
                  <a:pt x="4330" y="17224"/>
                  <a:pt x="4436" y="17224"/>
                </a:cubicBezTo>
                <a:cubicBezTo>
                  <a:pt x="4460" y="17224"/>
                  <a:pt x="4483" y="17221"/>
                  <a:pt x="4507" y="17215"/>
                </a:cubicBezTo>
                <a:cubicBezTo>
                  <a:pt x="4600" y="17188"/>
                  <a:pt x="4666" y="17082"/>
                  <a:pt x="4786" y="17068"/>
                </a:cubicBezTo>
                <a:cubicBezTo>
                  <a:pt x="4791" y="17068"/>
                  <a:pt x="4797" y="17067"/>
                  <a:pt x="4803" y="17067"/>
                </a:cubicBezTo>
                <a:cubicBezTo>
                  <a:pt x="4903" y="17067"/>
                  <a:pt x="5005" y="17175"/>
                  <a:pt x="5118" y="17175"/>
                </a:cubicBezTo>
                <a:cubicBezTo>
                  <a:pt x="5171" y="17162"/>
                  <a:pt x="5238" y="17135"/>
                  <a:pt x="5304" y="17122"/>
                </a:cubicBezTo>
                <a:cubicBezTo>
                  <a:pt x="5319" y="17120"/>
                  <a:pt x="5334" y="17120"/>
                  <a:pt x="5349" y="17120"/>
                </a:cubicBezTo>
                <a:cubicBezTo>
                  <a:pt x="5480" y="17120"/>
                  <a:pt x="5609" y="17171"/>
                  <a:pt x="5716" y="17255"/>
                </a:cubicBezTo>
                <a:cubicBezTo>
                  <a:pt x="5996" y="17388"/>
                  <a:pt x="6248" y="17334"/>
                  <a:pt x="6514" y="17414"/>
                </a:cubicBezTo>
                <a:cubicBezTo>
                  <a:pt x="6674" y="17481"/>
                  <a:pt x="6740" y="17640"/>
                  <a:pt x="6939" y="17680"/>
                </a:cubicBezTo>
                <a:cubicBezTo>
                  <a:pt x="7050" y="17691"/>
                  <a:pt x="7160" y="17697"/>
                  <a:pt x="7269" y="17697"/>
                </a:cubicBezTo>
                <a:cubicBezTo>
                  <a:pt x="7423" y="17697"/>
                  <a:pt x="7576" y="17685"/>
                  <a:pt x="7724" y="17653"/>
                </a:cubicBezTo>
                <a:cubicBezTo>
                  <a:pt x="7759" y="17653"/>
                  <a:pt x="7795" y="17647"/>
                  <a:pt x="7826" y="17647"/>
                </a:cubicBezTo>
                <a:cubicBezTo>
                  <a:pt x="7842" y="17647"/>
                  <a:pt x="7857" y="17649"/>
                  <a:pt x="7870" y="17653"/>
                </a:cubicBezTo>
                <a:cubicBezTo>
                  <a:pt x="7936" y="17653"/>
                  <a:pt x="7990" y="17680"/>
                  <a:pt x="8043" y="17707"/>
                </a:cubicBezTo>
                <a:cubicBezTo>
                  <a:pt x="8136" y="17742"/>
                  <a:pt x="8218" y="17754"/>
                  <a:pt x="8297" y="17754"/>
                </a:cubicBezTo>
                <a:cubicBezTo>
                  <a:pt x="8455" y="17754"/>
                  <a:pt x="8597" y="17707"/>
                  <a:pt x="8774" y="17707"/>
                </a:cubicBezTo>
                <a:cubicBezTo>
                  <a:pt x="8814" y="17707"/>
                  <a:pt x="8854" y="17720"/>
                  <a:pt x="8893" y="17733"/>
                </a:cubicBezTo>
                <a:cubicBezTo>
                  <a:pt x="8994" y="17756"/>
                  <a:pt x="9099" y="17771"/>
                  <a:pt x="9206" y="17771"/>
                </a:cubicBezTo>
                <a:cubicBezTo>
                  <a:pt x="9283" y="17771"/>
                  <a:pt x="9361" y="17763"/>
                  <a:pt x="9438" y="17746"/>
                </a:cubicBezTo>
                <a:cubicBezTo>
                  <a:pt x="9492" y="17736"/>
                  <a:pt x="9537" y="17699"/>
                  <a:pt x="9594" y="17699"/>
                </a:cubicBezTo>
                <a:cubicBezTo>
                  <a:pt x="9608" y="17699"/>
                  <a:pt x="9622" y="17701"/>
                  <a:pt x="9638" y="17707"/>
                </a:cubicBezTo>
                <a:cubicBezTo>
                  <a:pt x="9718" y="17720"/>
                  <a:pt x="9731" y="17813"/>
                  <a:pt x="9797" y="17813"/>
                </a:cubicBezTo>
                <a:cubicBezTo>
                  <a:pt x="9851" y="17813"/>
                  <a:pt x="9890" y="17760"/>
                  <a:pt x="9930" y="17720"/>
                </a:cubicBezTo>
                <a:cubicBezTo>
                  <a:pt x="9948" y="17694"/>
                  <a:pt x="9982" y="17674"/>
                  <a:pt x="10015" y="17674"/>
                </a:cubicBezTo>
                <a:cubicBezTo>
                  <a:pt x="10032" y="17674"/>
                  <a:pt x="10049" y="17679"/>
                  <a:pt x="10063" y="17693"/>
                </a:cubicBezTo>
                <a:cubicBezTo>
                  <a:pt x="10103" y="17733"/>
                  <a:pt x="10077" y="17733"/>
                  <a:pt x="10090" y="17760"/>
                </a:cubicBezTo>
                <a:cubicBezTo>
                  <a:pt x="10143" y="17866"/>
                  <a:pt x="10382" y="17813"/>
                  <a:pt x="10382" y="17933"/>
                </a:cubicBezTo>
                <a:cubicBezTo>
                  <a:pt x="10463" y="17863"/>
                  <a:pt x="10563" y="17794"/>
                  <a:pt x="10667" y="17794"/>
                </a:cubicBezTo>
                <a:cubicBezTo>
                  <a:pt x="10683" y="17794"/>
                  <a:pt x="10699" y="17796"/>
                  <a:pt x="10715" y="17800"/>
                </a:cubicBezTo>
                <a:cubicBezTo>
                  <a:pt x="10747" y="17821"/>
                  <a:pt x="10780" y="17843"/>
                  <a:pt x="10812" y="17843"/>
                </a:cubicBezTo>
                <a:cubicBezTo>
                  <a:pt x="10820" y="17843"/>
                  <a:pt x="10827" y="17842"/>
                  <a:pt x="10834" y="17839"/>
                </a:cubicBezTo>
                <a:cubicBezTo>
                  <a:pt x="10874" y="17839"/>
                  <a:pt x="10901" y="17800"/>
                  <a:pt x="10941" y="17786"/>
                </a:cubicBezTo>
                <a:cubicBezTo>
                  <a:pt x="10951" y="17783"/>
                  <a:pt x="10960" y="17782"/>
                  <a:pt x="10970" y="17782"/>
                </a:cubicBezTo>
                <a:cubicBezTo>
                  <a:pt x="11040" y="17782"/>
                  <a:pt x="11112" y="17854"/>
                  <a:pt x="11193" y="17866"/>
                </a:cubicBezTo>
                <a:cubicBezTo>
                  <a:pt x="11326" y="17866"/>
                  <a:pt x="11379" y="17720"/>
                  <a:pt x="11446" y="17614"/>
                </a:cubicBezTo>
                <a:cubicBezTo>
                  <a:pt x="11486" y="17520"/>
                  <a:pt x="11565" y="17454"/>
                  <a:pt x="11658" y="17401"/>
                </a:cubicBezTo>
                <a:cubicBezTo>
                  <a:pt x="11707" y="17392"/>
                  <a:pt x="11757" y="17388"/>
                  <a:pt x="11808" y="17388"/>
                </a:cubicBezTo>
                <a:cubicBezTo>
                  <a:pt x="11908" y="17388"/>
                  <a:pt x="12009" y="17405"/>
                  <a:pt x="12097" y="17441"/>
                </a:cubicBezTo>
                <a:lnTo>
                  <a:pt x="12190" y="17481"/>
                </a:lnTo>
                <a:lnTo>
                  <a:pt x="12323" y="17534"/>
                </a:lnTo>
                <a:cubicBezTo>
                  <a:pt x="12350" y="17534"/>
                  <a:pt x="12363" y="17547"/>
                  <a:pt x="12390" y="17574"/>
                </a:cubicBezTo>
                <a:cubicBezTo>
                  <a:pt x="12416" y="17587"/>
                  <a:pt x="12429" y="17614"/>
                  <a:pt x="12456" y="17640"/>
                </a:cubicBezTo>
                <a:cubicBezTo>
                  <a:pt x="12483" y="17653"/>
                  <a:pt x="12523" y="17667"/>
                  <a:pt x="12562" y="17680"/>
                </a:cubicBezTo>
                <a:lnTo>
                  <a:pt x="12775" y="17720"/>
                </a:lnTo>
                <a:cubicBezTo>
                  <a:pt x="12822" y="17733"/>
                  <a:pt x="12871" y="17740"/>
                  <a:pt x="12921" y="17740"/>
                </a:cubicBezTo>
                <a:cubicBezTo>
                  <a:pt x="12971" y="17740"/>
                  <a:pt x="13021" y="17733"/>
                  <a:pt x="13068" y="17720"/>
                </a:cubicBezTo>
                <a:cubicBezTo>
                  <a:pt x="13081" y="17720"/>
                  <a:pt x="13107" y="17707"/>
                  <a:pt x="13121" y="17707"/>
                </a:cubicBezTo>
                <a:cubicBezTo>
                  <a:pt x="13147" y="17707"/>
                  <a:pt x="13174" y="17720"/>
                  <a:pt x="13187" y="17733"/>
                </a:cubicBezTo>
                <a:cubicBezTo>
                  <a:pt x="13226" y="17758"/>
                  <a:pt x="13264" y="17769"/>
                  <a:pt x="13299" y="17769"/>
                </a:cubicBezTo>
                <a:cubicBezTo>
                  <a:pt x="13435" y="17769"/>
                  <a:pt x="13550" y="17621"/>
                  <a:pt x="13666" y="17547"/>
                </a:cubicBezTo>
                <a:cubicBezTo>
                  <a:pt x="13759" y="17481"/>
                  <a:pt x="13785" y="17441"/>
                  <a:pt x="13892" y="17427"/>
                </a:cubicBezTo>
                <a:cubicBezTo>
                  <a:pt x="13896" y="17427"/>
                  <a:pt x="13901" y="17426"/>
                  <a:pt x="13905" y="17426"/>
                </a:cubicBezTo>
                <a:cubicBezTo>
                  <a:pt x="13971" y="17426"/>
                  <a:pt x="14011" y="17499"/>
                  <a:pt x="14080" y="17499"/>
                </a:cubicBezTo>
                <a:cubicBezTo>
                  <a:pt x="14099" y="17499"/>
                  <a:pt x="14120" y="17494"/>
                  <a:pt x="14144" y="17481"/>
                </a:cubicBezTo>
                <a:cubicBezTo>
                  <a:pt x="14264" y="17414"/>
                  <a:pt x="14277" y="17241"/>
                  <a:pt x="14397" y="17228"/>
                </a:cubicBezTo>
                <a:cubicBezTo>
                  <a:pt x="14477" y="17228"/>
                  <a:pt x="14543" y="17281"/>
                  <a:pt x="14570" y="17348"/>
                </a:cubicBezTo>
                <a:cubicBezTo>
                  <a:pt x="14709" y="17627"/>
                  <a:pt x="15119" y="17877"/>
                  <a:pt x="15489" y="17877"/>
                </a:cubicBezTo>
                <a:cubicBezTo>
                  <a:pt x="15612" y="17877"/>
                  <a:pt x="15730" y="17849"/>
                  <a:pt x="15833" y="17786"/>
                </a:cubicBezTo>
                <a:cubicBezTo>
                  <a:pt x="15924" y="17729"/>
                  <a:pt x="16016" y="17632"/>
                  <a:pt x="16116" y="17632"/>
                </a:cubicBezTo>
                <a:cubicBezTo>
                  <a:pt x="16132" y="17632"/>
                  <a:pt x="16148" y="17635"/>
                  <a:pt x="16165" y="17640"/>
                </a:cubicBezTo>
                <a:cubicBezTo>
                  <a:pt x="16205" y="17640"/>
                  <a:pt x="16245" y="17680"/>
                  <a:pt x="16284" y="17680"/>
                </a:cubicBezTo>
                <a:cubicBezTo>
                  <a:pt x="16295" y="17682"/>
                  <a:pt x="16305" y="17683"/>
                  <a:pt x="16315" y="17683"/>
                </a:cubicBezTo>
                <a:cubicBezTo>
                  <a:pt x="16477" y="17683"/>
                  <a:pt x="16535" y="17385"/>
                  <a:pt x="16723" y="17348"/>
                </a:cubicBezTo>
                <a:cubicBezTo>
                  <a:pt x="16735" y="17345"/>
                  <a:pt x="16747" y="17344"/>
                  <a:pt x="16759" y="17344"/>
                </a:cubicBezTo>
                <a:cubicBezTo>
                  <a:pt x="16965" y="17344"/>
                  <a:pt x="17073" y="17749"/>
                  <a:pt x="17292" y="17749"/>
                </a:cubicBezTo>
                <a:cubicBezTo>
                  <a:pt x="17302" y="17749"/>
                  <a:pt x="17311" y="17748"/>
                  <a:pt x="17321" y="17746"/>
                </a:cubicBezTo>
                <a:cubicBezTo>
                  <a:pt x="17361" y="17733"/>
                  <a:pt x="17401" y="17720"/>
                  <a:pt x="17454" y="17707"/>
                </a:cubicBezTo>
                <a:cubicBezTo>
                  <a:pt x="17507" y="17720"/>
                  <a:pt x="17547" y="17746"/>
                  <a:pt x="17587" y="17786"/>
                </a:cubicBezTo>
                <a:cubicBezTo>
                  <a:pt x="17688" y="17879"/>
                  <a:pt x="17890" y="17955"/>
                  <a:pt x="18072" y="17955"/>
                </a:cubicBezTo>
                <a:cubicBezTo>
                  <a:pt x="18178" y="17955"/>
                  <a:pt x="18277" y="17930"/>
                  <a:pt x="18345" y="17866"/>
                </a:cubicBezTo>
                <a:cubicBezTo>
                  <a:pt x="18531" y="17693"/>
                  <a:pt x="18451" y="17281"/>
                  <a:pt x="18465" y="17055"/>
                </a:cubicBezTo>
                <a:cubicBezTo>
                  <a:pt x="18504" y="16470"/>
                  <a:pt x="18531" y="15872"/>
                  <a:pt x="18558" y="15274"/>
                </a:cubicBezTo>
                <a:cubicBezTo>
                  <a:pt x="18597" y="13998"/>
                  <a:pt x="18624" y="12722"/>
                  <a:pt x="18637" y="11432"/>
                </a:cubicBezTo>
                <a:cubicBezTo>
                  <a:pt x="18664" y="7617"/>
                  <a:pt x="18558" y="3815"/>
                  <a:pt x="18398" y="0"/>
                </a:cubicBezTo>
                <a:lnTo>
                  <a:pt x="17574" y="0"/>
                </a:lnTo>
                <a:lnTo>
                  <a:pt x="17574" y="718"/>
                </a:lnTo>
                <a:cubicBezTo>
                  <a:pt x="17773" y="771"/>
                  <a:pt x="17920" y="957"/>
                  <a:pt x="17920" y="1170"/>
                </a:cubicBezTo>
                <a:cubicBezTo>
                  <a:pt x="17920" y="1436"/>
                  <a:pt x="17707" y="1662"/>
                  <a:pt x="17441" y="1662"/>
                </a:cubicBezTo>
                <a:cubicBezTo>
                  <a:pt x="17175" y="1662"/>
                  <a:pt x="16962" y="1436"/>
                  <a:pt x="16962" y="1170"/>
                </a:cubicBezTo>
                <a:cubicBezTo>
                  <a:pt x="16962" y="957"/>
                  <a:pt x="17109" y="771"/>
                  <a:pt x="17321" y="718"/>
                </a:cubicBezTo>
                <a:lnTo>
                  <a:pt x="17321" y="0"/>
                </a:lnTo>
                <a:lnTo>
                  <a:pt x="15952" y="0"/>
                </a:lnTo>
                <a:lnTo>
                  <a:pt x="15952" y="718"/>
                </a:lnTo>
                <a:cubicBezTo>
                  <a:pt x="16165" y="771"/>
                  <a:pt x="16311" y="957"/>
                  <a:pt x="16311" y="1170"/>
                </a:cubicBezTo>
                <a:cubicBezTo>
                  <a:pt x="16311" y="1436"/>
                  <a:pt x="16098" y="1662"/>
                  <a:pt x="15833" y="1662"/>
                </a:cubicBezTo>
                <a:cubicBezTo>
                  <a:pt x="15567" y="1662"/>
                  <a:pt x="15341" y="1436"/>
                  <a:pt x="15341" y="1170"/>
                </a:cubicBezTo>
                <a:cubicBezTo>
                  <a:pt x="15341" y="957"/>
                  <a:pt x="15487" y="771"/>
                  <a:pt x="15700" y="718"/>
                </a:cubicBezTo>
                <a:lnTo>
                  <a:pt x="15700" y="0"/>
                </a:lnTo>
                <a:lnTo>
                  <a:pt x="14277" y="0"/>
                </a:lnTo>
                <a:lnTo>
                  <a:pt x="14277" y="718"/>
                </a:lnTo>
                <a:cubicBezTo>
                  <a:pt x="14490" y="771"/>
                  <a:pt x="14636" y="957"/>
                  <a:pt x="14636" y="1170"/>
                </a:cubicBezTo>
                <a:cubicBezTo>
                  <a:pt x="14636" y="1436"/>
                  <a:pt x="14410" y="1662"/>
                  <a:pt x="14144" y="1662"/>
                </a:cubicBezTo>
                <a:cubicBezTo>
                  <a:pt x="13878" y="1662"/>
                  <a:pt x="13666" y="1436"/>
                  <a:pt x="13666" y="1170"/>
                </a:cubicBezTo>
                <a:cubicBezTo>
                  <a:pt x="13666" y="957"/>
                  <a:pt x="13812" y="771"/>
                  <a:pt x="14025" y="718"/>
                </a:cubicBezTo>
                <a:lnTo>
                  <a:pt x="14025" y="0"/>
                </a:lnTo>
                <a:lnTo>
                  <a:pt x="12655" y="0"/>
                </a:lnTo>
                <a:lnTo>
                  <a:pt x="12655" y="718"/>
                </a:lnTo>
                <a:cubicBezTo>
                  <a:pt x="12868" y="771"/>
                  <a:pt x="13014" y="957"/>
                  <a:pt x="13014" y="1170"/>
                </a:cubicBezTo>
                <a:cubicBezTo>
                  <a:pt x="13014" y="1436"/>
                  <a:pt x="12802" y="1662"/>
                  <a:pt x="12536" y="1662"/>
                </a:cubicBezTo>
                <a:cubicBezTo>
                  <a:pt x="12270" y="1662"/>
                  <a:pt x="12057" y="1436"/>
                  <a:pt x="12057" y="1170"/>
                </a:cubicBezTo>
                <a:cubicBezTo>
                  <a:pt x="12057" y="957"/>
                  <a:pt x="12203" y="771"/>
                  <a:pt x="12416" y="718"/>
                </a:cubicBezTo>
                <a:lnTo>
                  <a:pt x="12416" y="0"/>
                </a:lnTo>
                <a:lnTo>
                  <a:pt x="11047" y="0"/>
                </a:lnTo>
                <a:lnTo>
                  <a:pt x="11047" y="718"/>
                </a:lnTo>
                <a:cubicBezTo>
                  <a:pt x="11260" y="771"/>
                  <a:pt x="11406" y="957"/>
                  <a:pt x="11406" y="1170"/>
                </a:cubicBezTo>
                <a:cubicBezTo>
                  <a:pt x="11406" y="1436"/>
                  <a:pt x="11180" y="1662"/>
                  <a:pt x="10914" y="1662"/>
                </a:cubicBezTo>
                <a:cubicBezTo>
                  <a:pt x="10648" y="1662"/>
                  <a:pt x="10435" y="1436"/>
                  <a:pt x="10435" y="1170"/>
                </a:cubicBezTo>
                <a:cubicBezTo>
                  <a:pt x="10435" y="957"/>
                  <a:pt x="10582" y="771"/>
                  <a:pt x="10794" y="718"/>
                </a:cubicBezTo>
                <a:lnTo>
                  <a:pt x="10794" y="0"/>
                </a:lnTo>
                <a:lnTo>
                  <a:pt x="9425" y="0"/>
                </a:lnTo>
                <a:lnTo>
                  <a:pt x="9425" y="718"/>
                </a:lnTo>
                <a:cubicBezTo>
                  <a:pt x="9638" y="771"/>
                  <a:pt x="9784" y="957"/>
                  <a:pt x="9784" y="1170"/>
                </a:cubicBezTo>
                <a:cubicBezTo>
                  <a:pt x="9784" y="1436"/>
                  <a:pt x="9571" y="1662"/>
                  <a:pt x="9306" y="1662"/>
                </a:cubicBezTo>
                <a:cubicBezTo>
                  <a:pt x="9040" y="1662"/>
                  <a:pt x="8827" y="1436"/>
                  <a:pt x="8827" y="1170"/>
                </a:cubicBezTo>
                <a:cubicBezTo>
                  <a:pt x="8827" y="957"/>
                  <a:pt x="8973" y="771"/>
                  <a:pt x="9186" y="718"/>
                </a:cubicBezTo>
                <a:lnTo>
                  <a:pt x="9186" y="0"/>
                </a:lnTo>
                <a:lnTo>
                  <a:pt x="7817" y="0"/>
                </a:lnTo>
                <a:lnTo>
                  <a:pt x="7817" y="718"/>
                </a:lnTo>
                <a:cubicBezTo>
                  <a:pt x="8016" y="771"/>
                  <a:pt x="8162" y="957"/>
                  <a:pt x="8176" y="1170"/>
                </a:cubicBezTo>
                <a:cubicBezTo>
                  <a:pt x="8176" y="1436"/>
                  <a:pt x="7950" y="1662"/>
                  <a:pt x="7684" y="1662"/>
                </a:cubicBezTo>
                <a:cubicBezTo>
                  <a:pt x="7418" y="1662"/>
                  <a:pt x="7205" y="1436"/>
                  <a:pt x="7205" y="1170"/>
                </a:cubicBezTo>
                <a:cubicBezTo>
                  <a:pt x="7205" y="957"/>
                  <a:pt x="7351" y="771"/>
                  <a:pt x="7564" y="718"/>
                </a:cubicBezTo>
                <a:lnTo>
                  <a:pt x="7564" y="0"/>
                </a:lnTo>
                <a:lnTo>
                  <a:pt x="6195" y="0"/>
                </a:lnTo>
                <a:lnTo>
                  <a:pt x="6195" y="718"/>
                </a:lnTo>
                <a:cubicBezTo>
                  <a:pt x="6408" y="771"/>
                  <a:pt x="6554" y="957"/>
                  <a:pt x="6554" y="1170"/>
                </a:cubicBezTo>
                <a:cubicBezTo>
                  <a:pt x="6554" y="1436"/>
                  <a:pt x="6341" y="1662"/>
                  <a:pt x="6075" y="1662"/>
                </a:cubicBezTo>
                <a:cubicBezTo>
                  <a:pt x="5809" y="1662"/>
                  <a:pt x="5597" y="1436"/>
                  <a:pt x="5597" y="1170"/>
                </a:cubicBezTo>
                <a:cubicBezTo>
                  <a:pt x="5597" y="957"/>
                  <a:pt x="5743" y="771"/>
                  <a:pt x="5942" y="718"/>
                </a:cubicBezTo>
                <a:lnTo>
                  <a:pt x="5942" y="0"/>
                </a:lnTo>
                <a:lnTo>
                  <a:pt x="4586" y="0"/>
                </a:lnTo>
                <a:lnTo>
                  <a:pt x="4586" y="718"/>
                </a:lnTo>
                <a:cubicBezTo>
                  <a:pt x="4786" y="771"/>
                  <a:pt x="4932" y="957"/>
                  <a:pt x="4945" y="1170"/>
                </a:cubicBezTo>
                <a:cubicBezTo>
                  <a:pt x="4945" y="1436"/>
                  <a:pt x="4719" y="1662"/>
                  <a:pt x="4454" y="1662"/>
                </a:cubicBezTo>
                <a:cubicBezTo>
                  <a:pt x="4188" y="1662"/>
                  <a:pt x="3975" y="1436"/>
                  <a:pt x="3975" y="1170"/>
                </a:cubicBezTo>
                <a:cubicBezTo>
                  <a:pt x="3975" y="957"/>
                  <a:pt x="4121" y="771"/>
                  <a:pt x="4334" y="718"/>
                </a:cubicBezTo>
                <a:lnTo>
                  <a:pt x="4334" y="0"/>
                </a:lnTo>
                <a:lnTo>
                  <a:pt x="2965" y="0"/>
                </a:lnTo>
                <a:lnTo>
                  <a:pt x="2965" y="718"/>
                </a:lnTo>
                <a:cubicBezTo>
                  <a:pt x="3177" y="771"/>
                  <a:pt x="3324" y="957"/>
                  <a:pt x="3324" y="1170"/>
                </a:cubicBezTo>
                <a:cubicBezTo>
                  <a:pt x="3324" y="1436"/>
                  <a:pt x="3111" y="1662"/>
                  <a:pt x="2845" y="1662"/>
                </a:cubicBezTo>
                <a:cubicBezTo>
                  <a:pt x="2579" y="1662"/>
                  <a:pt x="2367" y="1436"/>
                  <a:pt x="2367" y="1170"/>
                </a:cubicBezTo>
                <a:cubicBezTo>
                  <a:pt x="2367" y="957"/>
                  <a:pt x="2513" y="771"/>
                  <a:pt x="2712" y="718"/>
                </a:cubicBezTo>
                <a:lnTo>
                  <a:pt x="2712" y="0"/>
                </a:lnTo>
                <a:lnTo>
                  <a:pt x="1356" y="0"/>
                </a:lnTo>
                <a:lnTo>
                  <a:pt x="1356" y="718"/>
                </a:lnTo>
                <a:cubicBezTo>
                  <a:pt x="1556" y="771"/>
                  <a:pt x="1702" y="957"/>
                  <a:pt x="1702" y="1170"/>
                </a:cubicBezTo>
                <a:cubicBezTo>
                  <a:pt x="1702" y="1436"/>
                  <a:pt x="1489" y="1662"/>
                  <a:pt x="1223" y="1662"/>
                </a:cubicBezTo>
                <a:cubicBezTo>
                  <a:pt x="957" y="1662"/>
                  <a:pt x="745" y="1436"/>
                  <a:pt x="745" y="1170"/>
                </a:cubicBezTo>
                <a:cubicBezTo>
                  <a:pt x="745" y="957"/>
                  <a:pt x="891" y="771"/>
                  <a:pt x="1104" y="718"/>
                </a:cubicBezTo>
                <a:lnTo>
                  <a:pt x="11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5"/>
          <p:cNvSpPr/>
          <p:nvPr/>
        </p:nvSpPr>
        <p:spPr>
          <a:xfrm rot="-240923">
            <a:off x="7431557" y="4756960"/>
            <a:ext cx="2300401" cy="1037248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373750" y="3199167"/>
            <a:ext cx="439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373750" y="4100805"/>
            <a:ext cx="43965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3755125" y="1055925"/>
            <a:ext cx="14757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6"/>
          <p:cNvPicPr preferRelativeResize="0"/>
          <p:nvPr/>
        </p:nvPicPr>
        <p:blipFill rotWithShape="1">
          <a:blip r:embed="rId2">
            <a:alphaModFix/>
          </a:blip>
          <a:srcRect t="29" b="29"/>
          <a:stretch/>
        </p:blipFill>
        <p:spPr>
          <a:xfrm>
            <a:off x="-67800" y="-47950"/>
            <a:ext cx="9286673" cy="5243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46"/>
          <p:cNvGrpSpPr/>
          <p:nvPr/>
        </p:nvGrpSpPr>
        <p:grpSpPr>
          <a:xfrm>
            <a:off x="4074026" y="3537752"/>
            <a:ext cx="3678870" cy="3952826"/>
            <a:chOff x="4074026" y="3537752"/>
            <a:chExt cx="3678870" cy="3952826"/>
          </a:xfrm>
        </p:grpSpPr>
        <p:sp>
          <p:nvSpPr>
            <p:cNvPr id="427" name="Google Shape;427;p46"/>
            <p:cNvSpPr/>
            <p:nvPr/>
          </p:nvSpPr>
          <p:spPr>
            <a:xfrm rot="4058368">
              <a:off x="4405478" y="4334540"/>
              <a:ext cx="2877664" cy="2644666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 rot="4058368">
              <a:off x="4545453" y="4048103"/>
              <a:ext cx="2875349" cy="2644501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46"/>
          <p:cNvSpPr/>
          <p:nvPr/>
        </p:nvSpPr>
        <p:spPr>
          <a:xfrm rot="-658116">
            <a:off x="-1319472" y="3618844"/>
            <a:ext cx="2050607" cy="1972819"/>
          </a:xfrm>
          <a:custGeom>
            <a:avLst/>
            <a:gdLst/>
            <a:ahLst/>
            <a:cxnLst/>
            <a:rect l="l" t="t" r="r" b="b"/>
            <a:pathLst>
              <a:path w="18664" h="17956" extrusionOk="0">
                <a:moveTo>
                  <a:pt x="0" y="0"/>
                </a:moveTo>
                <a:cubicBezTo>
                  <a:pt x="67" y="0"/>
                  <a:pt x="213" y="5690"/>
                  <a:pt x="226" y="6235"/>
                </a:cubicBezTo>
                <a:cubicBezTo>
                  <a:pt x="266" y="8016"/>
                  <a:pt x="279" y="9797"/>
                  <a:pt x="266" y="11578"/>
                </a:cubicBezTo>
                <a:cubicBezTo>
                  <a:pt x="266" y="12389"/>
                  <a:pt x="253" y="13200"/>
                  <a:pt x="226" y="14024"/>
                </a:cubicBezTo>
                <a:cubicBezTo>
                  <a:pt x="200" y="14755"/>
                  <a:pt x="107" y="15526"/>
                  <a:pt x="133" y="16258"/>
                </a:cubicBezTo>
                <a:lnTo>
                  <a:pt x="133" y="16284"/>
                </a:lnTo>
                <a:cubicBezTo>
                  <a:pt x="149" y="16281"/>
                  <a:pt x="163" y="16280"/>
                  <a:pt x="175" y="16280"/>
                </a:cubicBezTo>
                <a:cubicBezTo>
                  <a:pt x="278" y="16280"/>
                  <a:pt x="278" y="16371"/>
                  <a:pt x="373" y="16430"/>
                </a:cubicBezTo>
                <a:cubicBezTo>
                  <a:pt x="386" y="16444"/>
                  <a:pt x="412" y="16444"/>
                  <a:pt x="426" y="16457"/>
                </a:cubicBezTo>
                <a:cubicBezTo>
                  <a:pt x="479" y="16469"/>
                  <a:pt x="536" y="16476"/>
                  <a:pt x="593" y="16476"/>
                </a:cubicBezTo>
                <a:cubicBezTo>
                  <a:pt x="662" y="16476"/>
                  <a:pt x="732" y="16466"/>
                  <a:pt x="798" y="16444"/>
                </a:cubicBezTo>
                <a:cubicBezTo>
                  <a:pt x="817" y="16434"/>
                  <a:pt x="836" y="16425"/>
                  <a:pt x="850" y="16425"/>
                </a:cubicBezTo>
                <a:cubicBezTo>
                  <a:pt x="855" y="16425"/>
                  <a:pt x="861" y="16427"/>
                  <a:pt x="864" y="16430"/>
                </a:cubicBezTo>
                <a:cubicBezTo>
                  <a:pt x="891" y="16430"/>
                  <a:pt x="904" y="16457"/>
                  <a:pt x="918" y="16484"/>
                </a:cubicBezTo>
                <a:cubicBezTo>
                  <a:pt x="977" y="16569"/>
                  <a:pt x="1075" y="16594"/>
                  <a:pt x="1177" y="16594"/>
                </a:cubicBezTo>
                <a:cubicBezTo>
                  <a:pt x="1233" y="16594"/>
                  <a:pt x="1291" y="16586"/>
                  <a:pt x="1343" y="16577"/>
                </a:cubicBezTo>
                <a:cubicBezTo>
                  <a:pt x="1371" y="16567"/>
                  <a:pt x="1399" y="16558"/>
                  <a:pt x="1428" y="16558"/>
                </a:cubicBezTo>
                <a:cubicBezTo>
                  <a:pt x="1439" y="16558"/>
                  <a:pt x="1451" y="16559"/>
                  <a:pt x="1463" y="16563"/>
                </a:cubicBezTo>
                <a:cubicBezTo>
                  <a:pt x="1516" y="16577"/>
                  <a:pt x="1569" y="16590"/>
                  <a:pt x="1609" y="16617"/>
                </a:cubicBezTo>
                <a:cubicBezTo>
                  <a:pt x="1642" y="16629"/>
                  <a:pt x="1678" y="16634"/>
                  <a:pt x="1717" y="16634"/>
                </a:cubicBezTo>
                <a:cubicBezTo>
                  <a:pt x="1926" y="16634"/>
                  <a:pt x="2200" y="16477"/>
                  <a:pt x="2380" y="16444"/>
                </a:cubicBezTo>
                <a:cubicBezTo>
                  <a:pt x="2442" y="16431"/>
                  <a:pt x="2491" y="16426"/>
                  <a:pt x="2531" y="16426"/>
                </a:cubicBezTo>
                <a:cubicBezTo>
                  <a:pt x="2708" y="16426"/>
                  <a:pt x="2722" y="16530"/>
                  <a:pt x="2938" y="16617"/>
                </a:cubicBezTo>
                <a:cubicBezTo>
                  <a:pt x="2985" y="16626"/>
                  <a:pt x="3025" y="16635"/>
                  <a:pt x="3064" y="16635"/>
                </a:cubicBezTo>
                <a:cubicBezTo>
                  <a:pt x="3080" y="16635"/>
                  <a:pt x="3095" y="16634"/>
                  <a:pt x="3111" y="16630"/>
                </a:cubicBezTo>
                <a:cubicBezTo>
                  <a:pt x="3403" y="16630"/>
                  <a:pt x="3669" y="16803"/>
                  <a:pt x="3789" y="17068"/>
                </a:cubicBezTo>
                <a:cubicBezTo>
                  <a:pt x="3815" y="17122"/>
                  <a:pt x="3842" y="17175"/>
                  <a:pt x="3895" y="17201"/>
                </a:cubicBezTo>
                <a:cubicBezTo>
                  <a:pt x="3905" y="17204"/>
                  <a:pt x="3916" y="17205"/>
                  <a:pt x="3927" y="17205"/>
                </a:cubicBezTo>
                <a:cubicBezTo>
                  <a:pt x="3973" y="17205"/>
                  <a:pt x="4025" y="17186"/>
                  <a:pt x="4068" y="17175"/>
                </a:cubicBezTo>
                <a:cubicBezTo>
                  <a:pt x="4085" y="17172"/>
                  <a:pt x="4101" y="17171"/>
                  <a:pt x="4118" y="17171"/>
                </a:cubicBezTo>
                <a:cubicBezTo>
                  <a:pt x="4224" y="17171"/>
                  <a:pt x="4330" y="17224"/>
                  <a:pt x="4436" y="17224"/>
                </a:cubicBezTo>
                <a:cubicBezTo>
                  <a:pt x="4460" y="17224"/>
                  <a:pt x="4483" y="17221"/>
                  <a:pt x="4507" y="17215"/>
                </a:cubicBezTo>
                <a:cubicBezTo>
                  <a:pt x="4600" y="17188"/>
                  <a:pt x="4666" y="17082"/>
                  <a:pt x="4786" y="17068"/>
                </a:cubicBezTo>
                <a:cubicBezTo>
                  <a:pt x="4791" y="17068"/>
                  <a:pt x="4797" y="17067"/>
                  <a:pt x="4803" y="17067"/>
                </a:cubicBezTo>
                <a:cubicBezTo>
                  <a:pt x="4903" y="17067"/>
                  <a:pt x="5005" y="17175"/>
                  <a:pt x="5118" y="17175"/>
                </a:cubicBezTo>
                <a:cubicBezTo>
                  <a:pt x="5171" y="17162"/>
                  <a:pt x="5238" y="17135"/>
                  <a:pt x="5304" y="17122"/>
                </a:cubicBezTo>
                <a:cubicBezTo>
                  <a:pt x="5319" y="17120"/>
                  <a:pt x="5334" y="17120"/>
                  <a:pt x="5349" y="17120"/>
                </a:cubicBezTo>
                <a:cubicBezTo>
                  <a:pt x="5480" y="17120"/>
                  <a:pt x="5609" y="17171"/>
                  <a:pt x="5716" y="17255"/>
                </a:cubicBezTo>
                <a:cubicBezTo>
                  <a:pt x="5996" y="17388"/>
                  <a:pt x="6248" y="17334"/>
                  <a:pt x="6514" y="17414"/>
                </a:cubicBezTo>
                <a:cubicBezTo>
                  <a:pt x="6674" y="17481"/>
                  <a:pt x="6740" y="17640"/>
                  <a:pt x="6939" y="17680"/>
                </a:cubicBezTo>
                <a:cubicBezTo>
                  <a:pt x="7050" y="17691"/>
                  <a:pt x="7160" y="17697"/>
                  <a:pt x="7269" y="17697"/>
                </a:cubicBezTo>
                <a:cubicBezTo>
                  <a:pt x="7423" y="17697"/>
                  <a:pt x="7576" y="17685"/>
                  <a:pt x="7724" y="17653"/>
                </a:cubicBezTo>
                <a:cubicBezTo>
                  <a:pt x="7759" y="17653"/>
                  <a:pt x="7795" y="17647"/>
                  <a:pt x="7826" y="17647"/>
                </a:cubicBezTo>
                <a:cubicBezTo>
                  <a:pt x="7842" y="17647"/>
                  <a:pt x="7857" y="17649"/>
                  <a:pt x="7870" y="17653"/>
                </a:cubicBezTo>
                <a:cubicBezTo>
                  <a:pt x="7936" y="17653"/>
                  <a:pt x="7990" y="17680"/>
                  <a:pt x="8043" y="17707"/>
                </a:cubicBezTo>
                <a:cubicBezTo>
                  <a:pt x="8136" y="17742"/>
                  <a:pt x="8218" y="17754"/>
                  <a:pt x="8297" y="17754"/>
                </a:cubicBezTo>
                <a:cubicBezTo>
                  <a:pt x="8455" y="17754"/>
                  <a:pt x="8597" y="17707"/>
                  <a:pt x="8774" y="17707"/>
                </a:cubicBezTo>
                <a:cubicBezTo>
                  <a:pt x="8814" y="17707"/>
                  <a:pt x="8854" y="17720"/>
                  <a:pt x="8893" y="17733"/>
                </a:cubicBezTo>
                <a:cubicBezTo>
                  <a:pt x="8994" y="17756"/>
                  <a:pt x="9099" y="17771"/>
                  <a:pt x="9206" y="17771"/>
                </a:cubicBezTo>
                <a:cubicBezTo>
                  <a:pt x="9283" y="17771"/>
                  <a:pt x="9361" y="17763"/>
                  <a:pt x="9438" y="17746"/>
                </a:cubicBezTo>
                <a:cubicBezTo>
                  <a:pt x="9492" y="17736"/>
                  <a:pt x="9537" y="17699"/>
                  <a:pt x="9594" y="17699"/>
                </a:cubicBezTo>
                <a:cubicBezTo>
                  <a:pt x="9608" y="17699"/>
                  <a:pt x="9622" y="17701"/>
                  <a:pt x="9638" y="17707"/>
                </a:cubicBezTo>
                <a:cubicBezTo>
                  <a:pt x="9718" y="17720"/>
                  <a:pt x="9731" y="17813"/>
                  <a:pt x="9797" y="17813"/>
                </a:cubicBezTo>
                <a:cubicBezTo>
                  <a:pt x="9851" y="17813"/>
                  <a:pt x="9890" y="17760"/>
                  <a:pt x="9930" y="17720"/>
                </a:cubicBezTo>
                <a:cubicBezTo>
                  <a:pt x="9948" y="17694"/>
                  <a:pt x="9982" y="17674"/>
                  <a:pt x="10015" y="17674"/>
                </a:cubicBezTo>
                <a:cubicBezTo>
                  <a:pt x="10032" y="17674"/>
                  <a:pt x="10049" y="17679"/>
                  <a:pt x="10063" y="17693"/>
                </a:cubicBezTo>
                <a:cubicBezTo>
                  <a:pt x="10103" y="17733"/>
                  <a:pt x="10077" y="17733"/>
                  <a:pt x="10090" y="17760"/>
                </a:cubicBezTo>
                <a:cubicBezTo>
                  <a:pt x="10143" y="17866"/>
                  <a:pt x="10382" y="17813"/>
                  <a:pt x="10382" y="17933"/>
                </a:cubicBezTo>
                <a:cubicBezTo>
                  <a:pt x="10463" y="17863"/>
                  <a:pt x="10563" y="17794"/>
                  <a:pt x="10667" y="17794"/>
                </a:cubicBezTo>
                <a:cubicBezTo>
                  <a:pt x="10683" y="17794"/>
                  <a:pt x="10699" y="17796"/>
                  <a:pt x="10715" y="17800"/>
                </a:cubicBezTo>
                <a:cubicBezTo>
                  <a:pt x="10747" y="17821"/>
                  <a:pt x="10780" y="17843"/>
                  <a:pt x="10812" y="17843"/>
                </a:cubicBezTo>
                <a:cubicBezTo>
                  <a:pt x="10820" y="17843"/>
                  <a:pt x="10827" y="17842"/>
                  <a:pt x="10834" y="17839"/>
                </a:cubicBezTo>
                <a:cubicBezTo>
                  <a:pt x="10874" y="17839"/>
                  <a:pt x="10901" y="17800"/>
                  <a:pt x="10941" y="17786"/>
                </a:cubicBezTo>
                <a:cubicBezTo>
                  <a:pt x="10951" y="17783"/>
                  <a:pt x="10960" y="17782"/>
                  <a:pt x="10970" y="17782"/>
                </a:cubicBezTo>
                <a:cubicBezTo>
                  <a:pt x="11040" y="17782"/>
                  <a:pt x="11112" y="17854"/>
                  <a:pt x="11193" y="17866"/>
                </a:cubicBezTo>
                <a:cubicBezTo>
                  <a:pt x="11326" y="17866"/>
                  <a:pt x="11379" y="17720"/>
                  <a:pt x="11446" y="17614"/>
                </a:cubicBezTo>
                <a:cubicBezTo>
                  <a:pt x="11486" y="17520"/>
                  <a:pt x="11565" y="17454"/>
                  <a:pt x="11658" y="17401"/>
                </a:cubicBezTo>
                <a:cubicBezTo>
                  <a:pt x="11707" y="17392"/>
                  <a:pt x="11757" y="17388"/>
                  <a:pt x="11808" y="17388"/>
                </a:cubicBezTo>
                <a:cubicBezTo>
                  <a:pt x="11908" y="17388"/>
                  <a:pt x="12009" y="17405"/>
                  <a:pt x="12097" y="17441"/>
                </a:cubicBezTo>
                <a:lnTo>
                  <a:pt x="12190" y="17481"/>
                </a:lnTo>
                <a:lnTo>
                  <a:pt x="12323" y="17534"/>
                </a:lnTo>
                <a:cubicBezTo>
                  <a:pt x="12350" y="17534"/>
                  <a:pt x="12363" y="17547"/>
                  <a:pt x="12390" y="17574"/>
                </a:cubicBezTo>
                <a:cubicBezTo>
                  <a:pt x="12416" y="17587"/>
                  <a:pt x="12429" y="17614"/>
                  <a:pt x="12456" y="17640"/>
                </a:cubicBezTo>
                <a:cubicBezTo>
                  <a:pt x="12483" y="17653"/>
                  <a:pt x="12523" y="17667"/>
                  <a:pt x="12562" y="17680"/>
                </a:cubicBezTo>
                <a:lnTo>
                  <a:pt x="12775" y="17720"/>
                </a:lnTo>
                <a:cubicBezTo>
                  <a:pt x="12822" y="17733"/>
                  <a:pt x="12871" y="17740"/>
                  <a:pt x="12921" y="17740"/>
                </a:cubicBezTo>
                <a:cubicBezTo>
                  <a:pt x="12971" y="17740"/>
                  <a:pt x="13021" y="17733"/>
                  <a:pt x="13068" y="17720"/>
                </a:cubicBezTo>
                <a:cubicBezTo>
                  <a:pt x="13081" y="17720"/>
                  <a:pt x="13107" y="17707"/>
                  <a:pt x="13121" y="17707"/>
                </a:cubicBezTo>
                <a:cubicBezTo>
                  <a:pt x="13147" y="17707"/>
                  <a:pt x="13174" y="17720"/>
                  <a:pt x="13187" y="17733"/>
                </a:cubicBezTo>
                <a:cubicBezTo>
                  <a:pt x="13226" y="17758"/>
                  <a:pt x="13264" y="17769"/>
                  <a:pt x="13299" y="17769"/>
                </a:cubicBezTo>
                <a:cubicBezTo>
                  <a:pt x="13435" y="17769"/>
                  <a:pt x="13550" y="17621"/>
                  <a:pt x="13666" y="17547"/>
                </a:cubicBezTo>
                <a:cubicBezTo>
                  <a:pt x="13759" y="17481"/>
                  <a:pt x="13785" y="17441"/>
                  <a:pt x="13892" y="17427"/>
                </a:cubicBezTo>
                <a:cubicBezTo>
                  <a:pt x="13896" y="17427"/>
                  <a:pt x="13901" y="17426"/>
                  <a:pt x="13905" y="17426"/>
                </a:cubicBezTo>
                <a:cubicBezTo>
                  <a:pt x="13971" y="17426"/>
                  <a:pt x="14011" y="17499"/>
                  <a:pt x="14080" y="17499"/>
                </a:cubicBezTo>
                <a:cubicBezTo>
                  <a:pt x="14099" y="17499"/>
                  <a:pt x="14120" y="17494"/>
                  <a:pt x="14144" y="17481"/>
                </a:cubicBezTo>
                <a:cubicBezTo>
                  <a:pt x="14264" y="17414"/>
                  <a:pt x="14277" y="17241"/>
                  <a:pt x="14397" y="17228"/>
                </a:cubicBezTo>
                <a:cubicBezTo>
                  <a:pt x="14477" y="17228"/>
                  <a:pt x="14543" y="17281"/>
                  <a:pt x="14570" y="17348"/>
                </a:cubicBezTo>
                <a:cubicBezTo>
                  <a:pt x="14709" y="17627"/>
                  <a:pt x="15119" y="17877"/>
                  <a:pt x="15489" y="17877"/>
                </a:cubicBezTo>
                <a:cubicBezTo>
                  <a:pt x="15612" y="17877"/>
                  <a:pt x="15730" y="17849"/>
                  <a:pt x="15833" y="17786"/>
                </a:cubicBezTo>
                <a:cubicBezTo>
                  <a:pt x="15924" y="17729"/>
                  <a:pt x="16016" y="17632"/>
                  <a:pt x="16116" y="17632"/>
                </a:cubicBezTo>
                <a:cubicBezTo>
                  <a:pt x="16132" y="17632"/>
                  <a:pt x="16148" y="17635"/>
                  <a:pt x="16165" y="17640"/>
                </a:cubicBezTo>
                <a:cubicBezTo>
                  <a:pt x="16205" y="17640"/>
                  <a:pt x="16245" y="17680"/>
                  <a:pt x="16284" y="17680"/>
                </a:cubicBezTo>
                <a:cubicBezTo>
                  <a:pt x="16295" y="17682"/>
                  <a:pt x="16305" y="17683"/>
                  <a:pt x="16315" y="17683"/>
                </a:cubicBezTo>
                <a:cubicBezTo>
                  <a:pt x="16477" y="17683"/>
                  <a:pt x="16535" y="17385"/>
                  <a:pt x="16723" y="17348"/>
                </a:cubicBezTo>
                <a:cubicBezTo>
                  <a:pt x="16735" y="17345"/>
                  <a:pt x="16747" y="17344"/>
                  <a:pt x="16759" y="17344"/>
                </a:cubicBezTo>
                <a:cubicBezTo>
                  <a:pt x="16965" y="17344"/>
                  <a:pt x="17073" y="17749"/>
                  <a:pt x="17292" y="17749"/>
                </a:cubicBezTo>
                <a:cubicBezTo>
                  <a:pt x="17302" y="17749"/>
                  <a:pt x="17311" y="17748"/>
                  <a:pt x="17321" y="17746"/>
                </a:cubicBezTo>
                <a:cubicBezTo>
                  <a:pt x="17361" y="17733"/>
                  <a:pt x="17401" y="17720"/>
                  <a:pt x="17454" y="17707"/>
                </a:cubicBezTo>
                <a:cubicBezTo>
                  <a:pt x="17507" y="17720"/>
                  <a:pt x="17547" y="17746"/>
                  <a:pt x="17587" y="17786"/>
                </a:cubicBezTo>
                <a:cubicBezTo>
                  <a:pt x="17688" y="17879"/>
                  <a:pt x="17890" y="17955"/>
                  <a:pt x="18072" y="17955"/>
                </a:cubicBezTo>
                <a:cubicBezTo>
                  <a:pt x="18178" y="17955"/>
                  <a:pt x="18277" y="17930"/>
                  <a:pt x="18345" y="17866"/>
                </a:cubicBezTo>
                <a:cubicBezTo>
                  <a:pt x="18531" y="17693"/>
                  <a:pt x="18451" y="17281"/>
                  <a:pt x="18465" y="17055"/>
                </a:cubicBezTo>
                <a:cubicBezTo>
                  <a:pt x="18504" y="16470"/>
                  <a:pt x="18531" y="15872"/>
                  <a:pt x="18558" y="15274"/>
                </a:cubicBezTo>
                <a:cubicBezTo>
                  <a:pt x="18597" y="13998"/>
                  <a:pt x="18624" y="12722"/>
                  <a:pt x="18637" y="11432"/>
                </a:cubicBezTo>
                <a:cubicBezTo>
                  <a:pt x="18664" y="7617"/>
                  <a:pt x="18558" y="3815"/>
                  <a:pt x="18398" y="0"/>
                </a:cubicBezTo>
                <a:lnTo>
                  <a:pt x="17574" y="0"/>
                </a:lnTo>
                <a:lnTo>
                  <a:pt x="17574" y="718"/>
                </a:lnTo>
                <a:cubicBezTo>
                  <a:pt x="17773" y="771"/>
                  <a:pt x="17920" y="957"/>
                  <a:pt x="17920" y="1170"/>
                </a:cubicBezTo>
                <a:cubicBezTo>
                  <a:pt x="17920" y="1436"/>
                  <a:pt x="17707" y="1662"/>
                  <a:pt x="17441" y="1662"/>
                </a:cubicBezTo>
                <a:cubicBezTo>
                  <a:pt x="17175" y="1662"/>
                  <a:pt x="16962" y="1436"/>
                  <a:pt x="16962" y="1170"/>
                </a:cubicBezTo>
                <a:cubicBezTo>
                  <a:pt x="16962" y="957"/>
                  <a:pt x="17109" y="771"/>
                  <a:pt x="17321" y="718"/>
                </a:cubicBezTo>
                <a:lnTo>
                  <a:pt x="17321" y="0"/>
                </a:lnTo>
                <a:lnTo>
                  <a:pt x="15952" y="0"/>
                </a:lnTo>
                <a:lnTo>
                  <a:pt x="15952" y="718"/>
                </a:lnTo>
                <a:cubicBezTo>
                  <a:pt x="16165" y="771"/>
                  <a:pt x="16311" y="957"/>
                  <a:pt x="16311" y="1170"/>
                </a:cubicBezTo>
                <a:cubicBezTo>
                  <a:pt x="16311" y="1436"/>
                  <a:pt x="16098" y="1662"/>
                  <a:pt x="15833" y="1662"/>
                </a:cubicBezTo>
                <a:cubicBezTo>
                  <a:pt x="15567" y="1662"/>
                  <a:pt x="15341" y="1436"/>
                  <a:pt x="15341" y="1170"/>
                </a:cubicBezTo>
                <a:cubicBezTo>
                  <a:pt x="15341" y="957"/>
                  <a:pt x="15487" y="771"/>
                  <a:pt x="15700" y="718"/>
                </a:cubicBezTo>
                <a:lnTo>
                  <a:pt x="15700" y="0"/>
                </a:lnTo>
                <a:lnTo>
                  <a:pt x="14277" y="0"/>
                </a:lnTo>
                <a:lnTo>
                  <a:pt x="14277" y="718"/>
                </a:lnTo>
                <a:cubicBezTo>
                  <a:pt x="14490" y="771"/>
                  <a:pt x="14636" y="957"/>
                  <a:pt x="14636" y="1170"/>
                </a:cubicBezTo>
                <a:cubicBezTo>
                  <a:pt x="14636" y="1436"/>
                  <a:pt x="14410" y="1662"/>
                  <a:pt x="14144" y="1662"/>
                </a:cubicBezTo>
                <a:cubicBezTo>
                  <a:pt x="13878" y="1662"/>
                  <a:pt x="13666" y="1436"/>
                  <a:pt x="13666" y="1170"/>
                </a:cubicBezTo>
                <a:cubicBezTo>
                  <a:pt x="13666" y="957"/>
                  <a:pt x="13812" y="771"/>
                  <a:pt x="14025" y="718"/>
                </a:cubicBezTo>
                <a:lnTo>
                  <a:pt x="14025" y="0"/>
                </a:lnTo>
                <a:lnTo>
                  <a:pt x="12655" y="0"/>
                </a:lnTo>
                <a:lnTo>
                  <a:pt x="12655" y="718"/>
                </a:lnTo>
                <a:cubicBezTo>
                  <a:pt x="12868" y="771"/>
                  <a:pt x="13014" y="957"/>
                  <a:pt x="13014" y="1170"/>
                </a:cubicBezTo>
                <a:cubicBezTo>
                  <a:pt x="13014" y="1436"/>
                  <a:pt x="12802" y="1662"/>
                  <a:pt x="12536" y="1662"/>
                </a:cubicBezTo>
                <a:cubicBezTo>
                  <a:pt x="12270" y="1662"/>
                  <a:pt x="12057" y="1436"/>
                  <a:pt x="12057" y="1170"/>
                </a:cubicBezTo>
                <a:cubicBezTo>
                  <a:pt x="12057" y="957"/>
                  <a:pt x="12203" y="771"/>
                  <a:pt x="12416" y="718"/>
                </a:cubicBezTo>
                <a:lnTo>
                  <a:pt x="12416" y="0"/>
                </a:lnTo>
                <a:lnTo>
                  <a:pt x="11047" y="0"/>
                </a:lnTo>
                <a:lnTo>
                  <a:pt x="11047" y="718"/>
                </a:lnTo>
                <a:cubicBezTo>
                  <a:pt x="11260" y="771"/>
                  <a:pt x="11406" y="957"/>
                  <a:pt x="11406" y="1170"/>
                </a:cubicBezTo>
                <a:cubicBezTo>
                  <a:pt x="11406" y="1436"/>
                  <a:pt x="11180" y="1662"/>
                  <a:pt x="10914" y="1662"/>
                </a:cubicBezTo>
                <a:cubicBezTo>
                  <a:pt x="10648" y="1662"/>
                  <a:pt x="10435" y="1436"/>
                  <a:pt x="10435" y="1170"/>
                </a:cubicBezTo>
                <a:cubicBezTo>
                  <a:pt x="10435" y="957"/>
                  <a:pt x="10582" y="771"/>
                  <a:pt x="10794" y="718"/>
                </a:cubicBezTo>
                <a:lnTo>
                  <a:pt x="10794" y="0"/>
                </a:lnTo>
                <a:lnTo>
                  <a:pt x="9425" y="0"/>
                </a:lnTo>
                <a:lnTo>
                  <a:pt x="9425" y="718"/>
                </a:lnTo>
                <a:cubicBezTo>
                  <a:pt x="9638" y="771"/>
                  <a:pt x="9784" y="957"/>
                  <a:pt x="9784" y="1170"/>
                </a:cubicBezTo>
                <a:cubicBezTo>
                  <a:pt x="9784" y="1436"/>
                  <a:pt x="9571" y="1662"/>
                  <a:pt x="9306" y="1662"/>
                </a:cubicBezTo>
                <a:cubicBezTo>
                  <a:pt x="9040" y="1662"/>
                  <a:pt x="8827" y="1436"/>
                  <a:pt x="8827" y="1170"/>
                </a:cubicBezTo>
                <a:cubicBezTo>
                  <a:pt x="8827" y="957"/>
                  <a:pt x="8973" y="771"/>
                  <a:pt x="9186" y="718"/>
                </a:cubicBezTo>
                <a:lnTo>
                  <a:pt x="9186" y="0"/>
                </a:lnTo>
                <a:lnTo>
                  <a:pt x="7817" y="0"/>
                </a:lnTo>
                <a:lnTo>
                  <a:pt x="7817" y="718"/>
                </a:lnTo>
                <a:cubicBezTo>
                  <a:pt x="8016" y="771"/>
                  <a:pt x="8162" y="957"/>
                  <a:pt x="8176" y="1170"/>
                </a:cubicBezTo>
                <a:cubicBezTo>
                  <a:pt x="8176" y="1436"/>
                  <a:pt x="7950" y="1662"/>
                  <a:pt x="7684" y="1662"/>
                </a:cubicBezTo>
                <a:cubicBezTo>
                  <a:pt x="7418" y="1662"/>
                  <a:pt x="7205" y="1436"/>
                  <a:pt x="7205" y="1170"/>
                </a:cubicBezTo>
                <a:cubicBezTo>
                  <a:pt x="7205" y="957"/>
                  <a:pt x="7351" y="771"/>
                  <a:pt x="7564" y="718"/>
                </a:cubicBezTo>
                <a:lnTo>
                  <a:pt x="7564" y="0"/>
                </a:lnTo>
                <a:lnTo>
                  <a:pt x="6195" y="0"/>
                </a:lnTo>
                <a:lnTo>
                  <a:pt x="6195" y="718"/>
                </a:lnTo>
                <a:cubicBezTo>
                  <a:pt x="6408" y="771"/>
                  <a:pt x="6554" y="957"/>
                  <a:pt x="6554" y="1170"/>
                </a:cubicBezTo>
                <a:cubicBezTo>
                  <a:pt x="6554" y="1436"/>
                  <a:pt x="6341" y="1662"/>
                  <a:pt x="6075" y="1662"/>
                </a:cubicBezTo>
                <a:cubicBezTo>
                  <a:pt x="5809" y="1662"/>
                  <a:pt x="5597" y="1436"/>
                  <a:pt x="5597" y="1170"/>
                </a:cubicBezTo>
                <a:cubicBezTo>
                  <a:pt x="5597" y="957"/>
                  <a:pt x="5743" y="771"/>
                  <a:pt x="5942" y="718"/>
                </a:cubicBezTo>
                <a:lnTo>
                  <a:pt x="5942" y="0"/>
                </a:lnTo>
                <a:lnTo>
                  <a:pt x="4586" y="0"/>
                </a:lnTo>
                <a:lnTo>
                  <a:pt x="4586" y="718"/>
                </a:lnTo>
                <a:cubicBezTo>
                  <a:pt x="4786" y="771"/>
                  <a:pt x="4932" y="957"/>
                  <a:pt x="4945" y="1170"/>
                </a:cubicBezTo>
                <a:cubicBezTo>
                  <a:pt x="4945" y="1436"/>
                  <a:pt x="4719" y="1662"/>
                  <a:pt x="4454" y="1662"/>
                </a:cubicBezTo>
                <a:cubicBezTo>
                  <a:pt x="4188" y="1662"/>
                  <a:pt x="3975" y="1436"/>
                  <a:pt x="3975" y="1170"/>
                </a:cubicBezTo>
                <a:cubicBezTo>
                  <a:pt x="3975" y="957"/>
                  <a:pt x="4121" y="771"/>
                  <a:pt x="4334" y="718"/>
                </a:cubicBezTo>
                <a:lnTo>
                  <a:pt x="4334" y="0"/>
                </a:lnTo>
                <a:lnTo>
                  <a:pt x="2965" y="0"/>
                </a:lnTo>
                <a:lnTo>
                  <a:pt x="2965" y="718"/>
                </a:lnTo>
                <a:cubicBezTo>
                  <a:pt x="3177" y="771"/>
                  <a:pt x="3324" y="957"/>
                  <a:pt x="3324" y="1170"/>
                </a:cubicBezTo>
                <a:cubicBezTo>
                  <a:pt x="3324" y="1436"/>
                  <a:pt x="3111" y="1662"/>
                  <a:pt x="2845" y="1662"/>
                </a:cubicBezTo>
                <a:cubicBezTo>
                  <a:pt x="2579" y="1662"/>
                  <a:pt x="2367" y="1436"/>
                  <a:pt x="2367" y="1170"/>
                </a:cubicBezTo>
                <a:cubicBezTo>
                  <a:pt x="2367" y="957"/>
                  <a:pt x="2513" y="771"/>
                  <a:pt x="2712" y="718"/>
                </a:cubicBezTo>
                <a:lnTo>
                  <a:pt x="2712" y="0"/>
                </a:lnTo>
                <a:lnTo>
                  <a:pt x="1356" y="0"/>
                </a:lnTo>
                <a:lnTo>
                  <a:pt x="1356" y="718"/>
                </a:lnTo>
                <a:cubicBezTo>
                  <a:pt x="1556" y="771"/>
                  <a:pt x="1702" y="957"/>
                  <a:pt x="1702" y="1170"/>
                </a:cubicBezTo>
                <a:cubicBezTo>
                  <a:pt x="1702" y="1436"/>
                  <a:pt x="1489" y="1662"/>
                  <a:pt x="1223" y="1662"/>
                </a:cubicBezTo>
                <a:cubicBezTo>
                  <a:pt x="957" y="1662"/>
                  <a:pt x="745" y="1436"/>
                  <a:pt x="745" y="1170"/>
                </a:cubicBezTo>
                <a:cubicBezTo>
                  <a:pt x="745" y="957"/>
                  <a:pt x="891" y="771"/>
                  <a:pt x="1104" y="718"/>
                </a:cubicBezTo>
                <a:lnTo>
                  <a:pt x="11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6"/>
          <p:cNvSpPr/>
          <p:nvPr/>
        </p:nvSpPr>
        <p:spPr>
          <a:xfrm rot="-240923">
            <a:off x="8454607" y="2523485"/>
            <a:ext cx="2300401" cy="1037248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7"/>
          <p:cNvSpPr/>
          <p:nvPr/>
        </p:nvSpPr>
        <p:spPr>
          <a:xfrm rot="-658116">
            <a:off x="-1325322" y="1585344"/>
            <a:ext cx="2050607" cy="1972819"/>
          </a:xfrm>
          <a:custGeom>
            <a:avLst/>
            <a:gdLst/>
            <a:ahLst/>
            <a:cxnLst/>
            <a:rect l="l" t="t" r="r" b="b"/>
            <a:pathLst>
              <a:path w="18664" h="17956" extrusionOk="0">
                <a:moveTo>
                  <a:pt x="0" y="0"/>
                </a:moveTo>
                <a:cubicBezTo>
                  <a:pt x="67" y="0"/>
                  <a:pt x="213" y="5690"/>
                  <a:pt x="226" y="6235"/>
                </a:cubicBezTo>
                <a:cubicBezTo>
                  <a:pt x="266" y="8016"/>
                  <a:pt x="279" y="9797"/>
                  <a:pt x="266" y="11578"/>
                </a:cubicBezTo>
                <a:cubicBezTo>
                  <a:pt x="266" y="12389"/>
                  <a:pt x="253" y="13200"/>
                  <a:pt x="226" y="14024"/>
                </a:cubicBezTo>
                <a:cubicBezTo>
                  <a:pt x="200" y="14755"/>
                  <a:pt x="107" y="15526"/>
                  <a:pt x="133" y="16258"/>
                </a:cubicBezTo>
                <a:lnTo>
                  <a:pt x="133" y="16284"/>
                </a:lnTo>
                <a:cubicBezTo>
                  <a:pt x="149" y="16281"/>
                  <a:pt x="163" y="16280"/>
                  <a:pt x="175" y="16280"/>
                </a:cubicBezTo>
                <a:cubicBezTo>
                  <a:pt x="278" y="16280"/>
                  <a:pt x="278" y="16371"/>
                  <a:pt x="373" y="16430"/>
                </a:cubicBezTo>
                <a:cubicBezTo>
                  <a:pt x="386" y="16444"/>
                  <a:pt x="412" y="16444"/>
                  <a:pt x="426" y="16457"/>
                </a:cubicBezTo>
                <a:cubicBezTo>
                  <a:pt x="479" y="16469"/>
                  <a:pt x="536" y="16476"/>
                  <a:pt x="593" y="16476"/>
                </a:cubicBezTo>
                <a:cubicBezTo>
                  <a:pt x="662" y="16476"/>
                  <a:pt x="732" y="16466"/>
                  <a:pt x="798" y="16444"/>
                </a:cubicBezTo>
                <a:cubicBezTo>
                  <a:pt x="817" y="16434"/>
                  <a:pt x="836" y="16425"/>
                  <a:pt x="850" y="16425"/>
                </a:cubicBezTo>
                <a:cubicBezTo>
                  <a:pt x="855" y="16425"/>
                  <a:pt x="861" y="16427"/>
                  <a:pt x="864" y="16430"/>
                </a:cubicBezTo>
                <a:cubicBezTo>
                  <a:pt x="891" y="16430"/>
                  <a:pt x="904" y="16457"/>
                  <a:pt x="918" y="16484"/>
                </a:cubicBezTo>
                <a:cubicBezTo>
                  <a:pt x="977" y="16569"/>
                  <a:pt x="1075" y="16594"/>
                  <a:pt x="1177" y="16594"/>
                </a:cubicBezTo>
                <a:cubicBezTo>
                  <a:pt x="1233" y="16594"/>
                  <a:pt x="1291" y="16586"/>
                  <a:pt x="1343" y="16577"/>
                </a:cubicBezTo>
                <a:cubicBezTo>
                  <a:pt x="1371" y="16567"/>
                  <a:pt x="1399" y="16558"/>
                  <a:pt x="1428" y="16558"/>
                </a:cubicBezTo>
                <a:cubicBezTo>
                  <a:pt x="1439" y="16558"/>
                  <a:pt x="1451" y="16559"/>
                  <a:pt x="1463" y="16563"/>
                </a:cubicBezTo>
                <a:cubicBezTo>
                  <a:pt x="1516" y="16577"/>
                  <a:pt x="1569" y="16590"/>
                  <a:pt x="1609" y="16617"/>
                </a:cubicBezTo>
                <a:cubicBezTo>
                  <a:pt x="1642" y="16629"/>
                  <a:pt x="1678" y="16634"/>
                  <a:pt x="1717" y="16634"/>
                </a:cubicBezTo>
                <a:cubicBezTo>
                  <a:pt x="1926" y="16634"/>
                  <a:pt x="2200" y="16477"/>
                  <a:pt x="2380" y="16444"/>
                </a:cubicBezTo>
                <a:cubicBezTo>
                  <a:pt x="2442" y="16431"/>
                  <a:pt x="2491" y="16426"/>
                  <a:pt x="2531" y="16426"/>
                </a:cubicBezTo>
                <a:cubicBezTo>
                  <a:pt x="2708" y="16426"/>
                  <a:pt x="2722" y="16530"/>
                  <a:pt x="2938" y="16617"/>
                </a:cubicBezTo>
                <a:cubicBezTo>
                  <a:pt x="2985" y="16626"/>
                  <a:pt x="3025" y="16635"/>
                  <a:pt x="3064" y="16635"/>
                </a:cubicBezTo>
                <a:cubicBezTo>
                  <a:pt x="3080" y="16635"/>
                  <a:pt x="3095" y="16634"/>
                  <a:pt x="3111" y="16630"/>
                </a:cubicBezTo>
                <a:cubicBezTo>
                  <a:pt x="3403" y="16630"/>
                  <a:pt x="3669" y="16803"/>
                  <a:pt x="3789" y="17068"/>
                </a:cubicBezTo>
                <a:cubicBezTo>
                  <a:pt x="3815" y="17122"/>
                  <a:pt x="3842" y="17175"/>
                  <a:pt x="3895" y="17201"/>
                </a:cubicBezTo>
                <a:cubicBezTo>
                  <a:pt x="3905" y="17204"/>
                  <a:pt x="3916" y="17205"/>
                  <a:pt x="3927" y="17205"/>
                </a:cubicBezTo>
                <a:cubicBezTo>
                  <a:pt x="3973" y="17205"/>
                  <a:pt x="4025" y="17186"/>
                  <a:pt x="4068" y="17175"/>
                </a:cubicBezTo>
                <a:cubicBezTo>
                  <a:pt x="4085" y="17172"/>
                  <a:pt x="4101" y="17171"/>
                  <a:pt x="4118" y="17171"/>
                </a:cubicBezTo>
                <a:cubicBezTo>
                  <a:pt x="4224" y="17171"/>
                  <a:pt x="4330" y="17224"/>
                  <a:pt x="4436" y="17224"/>
                </a:cubicBezTo>
                <a:cubicBezTo>
                  <a:pt x="4460" y="17224"/>
                  <a:pt x="4483" y="17221"/>
                  <a:pt x="4507" y="17215"/>
                </a:cubicBezTo>
                <a:cubicBezTo>
                  <a:pt x="4600" y="17188"/>
                  <a:pt x="4666" y="17082"/>
                  <a:pt x="4786" y="17068"/>
                </a:cubicBezTo>
                <a:cubicBezTo>
                  <a:pt x="4791" y="17068"/>
                  <a:pt x="4797" y="17067"/>
                  <a:pt x="4803" y="17067"/>
                </a:cubicBezTo>
                <a:cubicBezTo>
                  <a:pt x="4903" y="17067"/>
                  <a:pt x="5005" y="17175"/>
                  <a:pt x="5118" y="17175"/>
                </a:cubicBezTo>
                <a:cubicBezTo>
                  <a:pt x="5171" y="17162"/>
                  <a:pt x="5238" y="17135"/>
                  <a:pt x="5304" y="17122"/>
                </a:cubicBezTo>
                <a:cubicBezTo>
                  <a:pt x="5319" y="17120"/>
                  <a:pt x="5334" y="17120"/>
                  <a:pt x="5349" y="17120"/>
                </a:cubicBezTo>
                <a:cubicBezTo>
                  <a:pt x="5480" y="17120"/>
                  <a:pt x="5609" y="17171"/>
                  <a:pt x="5716" y="17255"/>
                </a:cubicBezTo>
                <a:cubicBezTo>
                  <a:pt x="5996" y="17388"/>
                  <a:pt x="6248" y="17334"/>
                  <a:pt x="6514" y="17414"/>
                </a:cubicBezTo>
                <a:cubicBezTo>
                  <a:pt x="6674" y="17481"/>
                  <a:pt x="6740" y="17640"/>
                  <a:pt x="6939" y="17680"/>
                </a:cubicBezTo>
                <a:cubicBezTo>
                  <a:pt x="7050" y="17691"/>
                  <a:pt x="7160" y="17697"/>
                  <a:pt x="7269" y="17697"/>
                </a:cubicBezTo>
                <a:cubicBezTo>
                  <a:pt x="7423" y="17697"/>
                  <a:pt x="7576" y="17685"/>
                  <a:pt x="7724" y="17653"/>
                </a:cubicBezTo>
                <a:cubicBezTo>
                  <a:pt x="7759" y="17653"/>
                  <a:pt x="7795" y="17647"/>
                  <a:pt x="7826" y="17647"/>
                </a:cubicBezTo>
                <a:cubicBezTo>
                  <a:pt x="7842" y="17647"/>
                  <a:pt x="7857" y="17649"/>
                  <a:pt x="7870" y="17653"/>
                </a:cubicBezTo>
                <a:cubicBezTo>
                  <a:pt x="7936" y="17653"/>
                  <a:pt x="7990" y="17680"/>
                  <a:pt x="8043" y="17707"/>
                </a:cubicBezTo>
                <a:cubicBezTo>
                  <a:pt x="8136" y="17742"/>
                  <a:pt x="8218" y="17754"/>
                  <a:pt x="8297" y="17754"/>
                </a:cubicBezTo>
                <a:cubicBezTo>
                  <a:pt x="8455" y="17754"/>
                  <a:pt x="8597" y="17707"/>
                  <a:pt x="8774" y="17707"/>
                </a:cubicBezTo>
                <a:cubicBezTo>
                  <a:pt x="8814" y="17707"/>
                  <a:pt x="8854" y="17720"/>
                  <a:pt x="8893" y="17733"/>
                </a:cubicBezTo>
                <a:cubicBezTo>
                  <a:pt x="8994" y="17756"/>
                  <a:pt x="9099" y="17771"/>
                  <a:pt x="9206" y="17771"/>
                </a:cubicBezTo>
                <a:cubicBezTo>
                  <a:pt x="9283" y="17771"/>
                  <a:pt x="9361" y="17763"/>
                  <a:pt x="9438" y="17746"/>
                </a:cubicBezTo>
                <a:cubicBezTo>
                  <a:pt x="9492" y="17736"/>
                  <a:pt x="9537" y="17699"/>
                  <a:pt x="9594" y="17699"/>
                </a:cubicBezTo>
                <a:cubicBezTo>
                  <a:pt x="9608" y="17699"/>
                  <a:pt x="9622" y="17701"/>
                  <a:pt x="9638" y="17707"/>
                </a:cubicBezTo>
                <a:cubicBezTo>
                  <a:pt x="9718" y="17720"/>
                  <a:pt x="9731" y="17813"/>
                  <a:pt x="9797" y="17813"/>
                </a:cubicBezTo>
                <a:cubicBezTo>
                  <a:pt x="9851" y="17813"/>
                  <a:pt x="9890" y="17760"/>
                  <a:pt x="9930" y="17720"/>
                </a:cubicBezTo>
                <a:cubicBezTo>
                  <a:pt x="9948" y="17694"/>
                  <a:pt x="9982" y="17674"/>
                  <a:pt x="10015" y="17674"/>
                </a:cubicBezTo>
                <a:cubicBezTo>
                  <a:pt x="10032" y="17674"/>
                  <a:pt x="10049" y="17679"/>
                  <a:pt x="10063" y="17693"/>
                </a:cubicBezTo>
                <a:cubicBezTo>
                  <a:pt x="10103" y="17733"/>
                  <a:pt x="10077" y="17733"/>
                  <a:pt x="10090" y="17760"/>
                </a:cubicBezTo>
                <a:cubicBezTo>
                  <a:pt x="10143" y="17866"/>
                  <a:pt x="10382" y="17813"/>
                  <a:pt x="10382" y="17933"/>
                </a:cubicBezTo>
                <a:cubicBezTo>
                  <a:pt x="10463" y="17863"/>
                  <a:pt x="10563" y="17794"/>
                  <a:pt x="10667" y="17794"/>
                </a:cubicBezTo>
                <a:cubicBezTo>
                  <a:pt x="10683" y="17794"/>
                  <a:pt x="10699" y="17796"/>
                  <a:pt x="10715" y="17800"/>
                </a:cubicBezTo>
                <a:cubicBezTo>
                  <a:pt x="10747" y="17821"/>
                  <a:pt x="10780" y="17843"/>
                  <a:pt x="10812" y="17843"/>
                </a:cubicBezTo>
                <a:cubicBezTo>
                  <a:pt x="10820" y="17843"/>
                  <a:pt x="10827" y="17842"/>
                  <a:pt x="10834" y="17839"/>
                </a:cubicBezTo>
                <a:cubicBezTo>
                  <a:pt x="10874" y="17839"/>
                  <a:pt x="10901" y="17800"/>
                  <a:pt x="10941" y="17786"/>
                </a:cubicBezTo>
                <a:cubicBezTo>
                  <a:pt x="10951" y="17783"/>
                  <a:pt x="10960" y="17782"/>
                  <a:pt x="10970" y="17782"/>
                </a:cubicBezTo>
                <a:cubicBezTo>
                  <a:pt x="11040" y="17782"/>
                  <a:pt x="11112" y="17854"/>
                  <a:pt x="11193" y="17866"/>
                </a:cubicBezTo>
                <a:cubicBezTo>
                  <a:pt x="11326" y="17866"/>
                  <a:pt x="11379" y="17720"/>
                  <a:pt x="11446" y="17614"/>
                </a:cubicBezTo>
                <a:cubicBezTo>
                  <a:pt x="11486" y="17520"/>
                  <a:pt x="11565" y="17454"/>
                  <a:pt x="11658" y="17401"/>
                </a:cubicBezTo>
                <a:cubicBezTo>
                  <a:pt x="11707" y="17392"/>
                  <a:pt x="11757" y="17388"/>
                  <a:pt x="11808" y="17388"/>
                </a:cubicBezTo>
                <a:cubicBezTo>
                  <a:pt x="11908" y="17388"/>
                  <a:pt x="12009" y="17405"/>
                  <a:pt x="12097" y="17441"/>
                </a:cubicBezTo>
                <a:lnTo>
                  <a:pt x="12190" y="17481"/>
                </a:lnTo>
                <a:lnTo>
                  <a:pt x="12323" y="17534"/>
                </a:lnTo>
                <a:cubicBezTo>
                  <a:pt x="12350" y="17534"/>
                  <a:pt x="12363" y="17547"/>
                  <a:pt x="12390" y="17574"/>
                </a:cubicBezTo>
                <a:cubicBezTo>
                  <a:pt x="12416" y="17587"/>
                  <a:pt x="12429" y="17614"/>
                  <a:pt x="12456" y="17640"/>
                </a:cubicBezTo>
                <a:cubicBezTo>
                  <a:pt x="12483" y="17653"/>
                  <a:pt x="12523" y="17667"/>
                  <a:pt x="12562" y="17680"/>
                </a:cubicBezTo>
                <a:lnTo>
                  <a:pt x="12775" y="17720"/>
                </a:lnTo>
                <a:cubicBezTo>
                  <a:pt x="12822" y="17733"/>
                  <a:pt x="12871" y="17740"/>
                  <a:pt x="12921" y="17740"/>
                </a:cubicBezTo>
                <a:cubicBezTo>
                  <a:pt x="12971" y="17740"/>
                  <a:pt x="13021" y="17733"/>
                  <a:pt x="13068" y="17720"/>
                </a:cubicBezTo>
                <a:cubicBezTo>
                  <a:pt x="13081" y="17720"/>
                  <a:pt x="13107" y="17707"/>
                  <a:pt x="13121" y="17707"/>
                </a:cubicBezTo>
                <a:cubicBezTo>
                  <a:pt x="13147" y="17707"/>
                  <a:pt x="13174" y="17720"/>
                  <a:pt x="13187" y="17733"/>
                </a:cubicBezTo>
                <a:cubicBezTo>
                  <a:pt x="13226" y="17758"/>
                  <a:pt x="13264" y="17769"/>
                  <a:pt x="13299" y="17769"/>
                </a:cubicBezTo>
                <a:cubicBezTo>
                  <a:pt x="13435" y="17769"/>
                  <a:pt x="13550" y="17621"/>
                  <a:pt x="13666" y="17547"/>
                </a:cubicBezTo>
                <a:cubicBezTo>
                  <a:pt x="13759" y="17481"/>
                  <a:pt x="13785" y="17441"/>
                  <a:pt x="13892" y="17427"/>
                </a:cubicBezTo>
                <a:cubicBezTo>
                  <a:pt x="13896" y="17427"/>
                  <a:pt x="13901" y="17426"/>
                  <a:pt x="13905" y="17426"/>
                </a:cubicBezTo>
                <a:cubicBezTo>
                  <a:pt x="13971" y="17426"/>
                  <a:pt x="14011" y="17499"/>
                  <a:pt x="14080" y="17499"/>
                </a:cubicBezTo>
                <a:cubicBezTo>
                  <a:pt x="14099" y="17499"/>
                  <a:pt x="14120" y="17494"/>
                  <a:pt x="14144" y="17481"/>
                </a:cubicBezTo>
                <a:cubicBezTo>
                  <a:pt x="14264" y="17414"/>
                  <a:pt x="14277" y="17241"/>
                  <a:pt x="14397" y="17228"/>
                </a:cubicBezTo>
                <a:cubicBezTo>
                  <a:pt x="14477" y="17228"/>
                  <a:pt x="14543" y="17281"/>
                  <a:pt x="14570" y="17348"/>
                </a:cubicBezTo>
                <a:cubicBezTo>
                  <a:pt x="14709" y="17627"/>
                  <a:pt x="15119" y="17877"/>
                  <a:pt x="15489" y="17877"/>
                </a:cubicBezTo>
                <a:cubicBezTo>
                  <a:pt x="15612" y="17877"/>
                  <a:pt x="15730" y="17849"/>
                  <a:pt x="15833" y="17786"/>
                </a:cubicBezTo>
                <a:cubicBezTo>
                  <a:pt x="15924" y="17729"/>
                  <a:pt x="16016" y="17632"/>
                  <a:pt x="16116" y="17632"/>
                </a:cubicBezTo>
                <a:cubicBezTo>
                  <a:pt x="16132" y="17632"/>
                  <a:pt x="16148" y="17635"/>
                  <a:pt x="16165" y="17640"/>
                </a:cubicBezTo>
                <a:cubicBezTo>
                  <a:pt x="16205" y="17640"/>
                  <a:pt x="16245" y="17680"/>
                  <a:pt x="16284" y="17680"/>
                </a:cubicBezTo>
                <a:cubicBezTo>
                  <a:pt x="16295" y="17682"/>
                  <a:pt x="16305" y="17683"/>
                  <a:pt x="16315" y="17683"/>
                </a:cubicBezTo>
                <a:cubicBezTo>
                  <a:pt x="16477" y="17683"/>
                  <a:pt x="16535" y="17385"/>
                  <a:pt x="16723" y="17348"/>
                </a:cubicBezTo>
                <a:cubicBezTo>
                  <a:pt x="16735" y="17345"/>
                  <a:pt x="16747" y="17344"/>
                  <a:pt x="16759" y="17344"/>
                </a:cubicBezTo>
                <a:cubicBezTo>
                  <a:pt x="16965" y="17344"/>
                  <a:pt x="17073" y="17749"/>
                  <a:pt x="17292" y="17749"/>
                </a:cubicBezTo>
                <a:cubicBezTo>
                  <a:pt x="17302" y="17749"/>
                  <a:pt x="17311" y="17748"/>
                  <a:pt x="17321" y="17746"/>
                </a:cubicBezTo>
                <a:cubicBezTo>
                  <a:pt x="17361" y="17733"/>
                  <a:pt x="17401" y="17720"/>
                  <a:pt x="17454" y="17707"/>
                </a:cubicBezTo>
                <a:cubicBezTo>
                  <a:pt x="17507" y="17720"/>
                  <a:pt x="17547" y="17746"/>
                  <a:pt x="17587" y="17786"/>
                </a:cubicBezTo>
                <a:cubicBezTo>
                  <a:pt x="17688" y="17879"/>
                  <a:pt x="17890" y="17955"/>
                  <a:pt x="18072" y="17955"/>
                </a:cubicBezTo>
                <a:cubicBezTo>
                  <a:pt x="18178" y="17955"/>
                  <a:pt x="18277" y="17930"/>
                  <a:pt x="18345" y="17866"/>
                </a:cubicBezTo>
                <a:cubicBezTo>
                  <a:pt x="18531" y="17693"/>
                  <a:pt x="18451" y="17281"/>
                  <a:pt x="18465" y="17055"/>
                </a:cubicBezTo>
                <a:cubicBezTo>
                  <a:pt x="18504" y="16470"/>
                  <a:pt x="18531" y="15872"/>
                  <a:pt x="18558" y="15274"/>
                </a:cubicBezTo>
                <a:cubicBezTo>
                  <a:pt x="18597" y="13998"/>
                  <a:pt x="18624" y="12722"/>
                  <a:pt x="18637" y="11432"/>
                </a:cubicBezTo>
                <a:cubicBezTo>
                  <a:pt x="18664" y="7617"/>
                  <a:pt x="18558" y="3815"/>
                  <a:pt x="18398" y="0"/>
                </a:cubicBezTo>
                <a:lnTo>
                  <a:pt x="17574" y="0"/>
                </a:lnTo>
                <a:lnTo>
                  <a:pt x="17574" y="718"/>
                </a:lnTo>
                <a:cubicBezTo>
                  <a:pt x="17773" y="771"/>
                  <a:pt x="17920" y="957"/>
                  <a:pt x="17920" y="1170"/>
                </a:cubicBezTo>
                <a:cubicBezTo>
                  <a:pt x="17920" y="1436"/>
                  <a:pt x="17707" y="1662"/>
                  <a:pt x="17441" y="1662"/>
                </a:cubicBezTo>
                <a:cubicBezTo>
                  <a:pt x="17175" y="1662"/>
                  <a:pt x="16962" y="1436"/>
                  <a:pt x="16962" y="1170"/>
                </a:cubicBezTo>
                <a:cubicBezTo>
                  <a:pt x="16962" y="957"/>
                  <a:pt x="17109" y="771"/>
                  <a:pt x="17321" y="718"/>
                </a:cubicBezTo>
                <a:lnTo>
                  <a:pt x="17321" y="0"/>
                </a:lnTo>
                <a:lnTo>
                  <a:pt x="15952" y="0"/>
                </a:lnTo>
                <a:lnTo>
                  <a:pt x="15952" y="718"/>
                </a:lnTo>
                <a:cubicBezTo>
                  <a:pt x="16165" y="771"/>
                  <a:pt x="16311" y="957"/>
                  <a:pt x="16311" y="1170"/>
                </a:cubicBezTo>
                <a:cubicBezTo>
                  <a:pt x="16311" y="1436"/>
                  <a:pt x="16098" y="1662"/>
                  <a:pt x="15833" y="1662"/>
                </a:cubicBezTo>
                <a:cubicBezTo>
                  <a:pt x="15567" y="1662"/>
                  <a:pt x="15341" y="1436"/>
                  <a:pt x="15341" y="1170"/>
                </a:cubicBezTo>
                <a:cubicBezTo>
                  <a:pt x="15341" y="957"/>
                  <a:pt x="15487" y="771"/>
                  <a:pt x="15700" y="718"/>
                </a:cubicBezTo>
                <a:lnTo>
                  <a:pt x="15700" y="0"/>
                </a:lnTo>
                <a:lnTo>
                  <a:pt x="14277" y="0"/>
                </a:lnTo>
                <a:lnTo>
                  <a:pt x="14277" y="718"/>
                </a:lnTo>
                <a:cubicBezTo>
                  <a:pt x="14490" y="771"/>
                  <a:pt x="14636" y="957"/>
                  <a:pt x="14636" y="1170"/>
                </a:cubicBezTo>
                <a:cubicBezTo>
                  <a:pt x="14636" y="1436"/>
                  <a:pt x="14410" y="1662"/>
                  <a:pt x="14144" y="1662"/>
                </a:cubicBezTo>
                <a:cubicBezTo>
                  <a:pt x="13878" y="1662"/>
                  <a:pt x="13666" y="1436"/>
                  <a:pt x="13666" y="1170"/>
                </a:cubicBezTo>
                <a:cubicBezTo>
                  <a:pt x="13666" y="957"/>
                  <a:pt x="13812" y="771"/>
                  <a:pt x="14025" y="718"/>
                </a:cubicBezTo>
                <a:lnTo>
                  <a:pt x="14025" y="0"/>
                </a:lnTo>
                <a:lnTo>
                  <a:pt x="12655" y="0"/>
                </a:lnTo>
                <a:lnTo>
                  <a:pt x="12655" y="718"/>
                </a:lnTo>
                <a:cubicBezTo>
                  <a:pt x="12868" y="771"/>
                  <a:pt x="13014" y="957"/>
                  <a:pt x="13014" y="1170"/>
                </a:cubicBezTo>
                <a:cubicBezTo>
                  <a:pt x="13014" y="1436"/>
                  <a:pt x="12802" y="1662"/>
                  <a:pt x="12536" y="1662"/>
                </a:cubicBezTo>
                <a:cubicBezTo>
                  <a:pt x="12270" y="1662"/>
                  <a:pt x="12057" y="1436"/>
                  <a:pt x="12057" y="1170"/>
                </a:cubicBezTo>
                <a:cubicBezTo>
                  <a:pt x="12057" y="957"/>
                  <a:pt x="12203" y="771"/>
                  <a:pt x="12416" y="718"/>
                </a:cubicBezTo>
                <a:lnTo>
                  <a:pt x="12416" y="0"/>
                </a:lnTo>
                <a:lnTo>
                  <a:pt x="11047" y="0"/>
                </a:lnTo>
                <a:lnTo>
                  <a:pt x="11047" y="718"/>
                </a:lnTo>
                <a:cubicBezTo>
                  <a:pt x="11260" y="771"/>
                  <a:pt x="11406" y="957"/>
                  <a:pt x="11406" y="1170"/>
                </a:cubicBezTo>
                <a:cubicBezTo>
                  <a:pt x="11406" y="1436"/>
                  <a:pt x="11180" y="1662"/>
                  <a:pt x="10914" y="1662"/>
                </a:cubicBezTo>
                <a:cubicBezTo>
                  <a:pt x="10648" y="1662"/>
                  <a:pt x="10435" y="1436"/>
                  <a:pt x="10435" y="1170"/>
                </a:cubicBezTo>
                <a:cubicBezTo>
                  <a:pt x="10435" y="957"/>
                  <a:pt x="10582" y="771"/>
                  <a:pt x="10794" y="718"/>
                </a:cubicBezTo>
                <a:lnTo>
                  <a:pt x="10794" y="0"/>
                </a:lnTo>
                <a:lnTo>
                  <a:pt x="9425" y="0"/>
                </a:lnTo>
                <a:lnTo>
                  <a:pt x="9425" y="718"/>
                </a:lnTo>
                <a:cubicBezTo>
                  <a:pt x="9638" y="771"/>
                  <a:pt x="9784" y="957"/>
                  <a:pt x="9784" y="1170"/>
                </a:cubicBezTo>
                <a:cubicBezTo>
                  <a:pt x="9784" y="1436"/>
                  <a:pt x="9571" y="1662"/>
                  <a:pt x="9306" y="1662"/>
                </a:cubicBezTo>
                <a:cubicBezTo>
                  <a:pt x="9040" y="1662"/>
                  <a:pt x="8827" y="1436"/>
                  <a:pt x="8827" y="1170"/>
                </a:cubicBezTo>
                <a:cubicBezTo>
                  <a:pt x="8827" y="957"/>
                  <a:pt x="8973" y="771"/>
                  <a:pt x="9186" y="718"/>
                </a:cubicBezTo>
                <a:lnTo>
                  <a:pt x="9186" y="0"/>
                </a:lnTo>
                <a:lnTo>
                  <a:pt x="7817" y="0"/>
                </a:lnTo>
                <a:lnTo>
                  <a:pt x="7817" y="718"/>
                </a:lnTo>
                <a:cubicBezTo>
                  <a:pt x="8016" y="771"/>
                  <a:pt x="8162" y="957"/>
                  <a:pt x="8176" y="1170"/>
                </a:cubicBezTo>
                <a:cubicBezTo>
                  <a:pt x="8176" y="1436"/>
                  <a:pt x="7950" y="1662"/>
                  <a:pt x="7684" y="1662"/>
                </a:cubicBezTo>
                <a:cubicBezTo>
                  <a:pt x="7418" y="1662"/>
                  <a:pt x="7205" y="1436"/>
                  <a:pt x="7205" y="1170"/>
                </a:cubicBezTo>
                <a:cubicBezTo>
                  <a:pt x="7205" y="957"/>
                  <a:pt x="7351" y="771"/>
                  <a:pt x="7564" y="718"/>
                </a:cubicBezTo>
                <a:lnTo>
                  <a:pt x="7564" y="0"/>
                </a:lnTo>
                <a:lnTo>
                  <a:pt x="6195" y="0"/>
                </a:lnTo>
                <a:lnTo>
                  <a:pt x="6195" y="718"/>
                </a:lnTo>
                <a:cubicBezTo>
                  <a:pt x="6408" y="771"/>
                  <a:pt x="6554" y="957"/>
                  <a:pt x="6554" y="1170"/>
                </a:cubicBezTo>
                <a:cubicBezTo>
                  <a:pt x="6554" y="1436"/>
                  <a:pt x="6341" y="1662"/>
                  <a:pt x="6075" y="1662"/>
                </a:cubicBezTo>
                <a:cubicBezTo>
                  <a:pt x="5809" y="1662"/>
                  <a:pt x="5597" y="1436"/>
                  <a:pt x="5597" y="1170"/>
                </a:cubicBezTo>
                <a:cubicBezTo>
                  <a:pt x="5597" y="957"/>
                  <a:pt x="5743" y="771"/>
                  <a:pt x="5942" y="718"/>
                </a:cubicBezTo>
                <a:lnTo>
                  <a:pt x="5942" y="0"/>
                </a:lnTo>
                <a:lnTo>
                  <a:pt x="4586" y="0"/>
                </a:lnTo>
                <a:lnTo>
                  <a:pt x="4586" y="718"/>
                </a:lnTo>
                <a:cubicBezTo>
                  <a:pt x="4786" y="771"/>
                  <a:pt x="4932" y="957"/>
                  <a:pt x="4945" y="1170"/>
                </a:cubicBezTo>
                <a:cubicBezTo>
                  <a:pt x="4945" y="1436"/>
                  <a:pt x="4719" y="1662"/>
                  <a:pt x="4454" y="1662"/>
                </a:cubicBezTo>
                <a:cubicBezTo>
                  <a:pt x="4188" y="1662"/>
                  <a:pt x="3975" y="1436"/>
                  <a:pt x="3975" y="1170"/>
                </a:cubicBezTo>
                <a:cubicBezTo>
                  <a:pt x="3975" y="957"/>
                  <a:pt x="4121" y="771"/>
                  <a:pt x="4334" y="718"/>
                </a:cubicBezTo>
                <a:lnTo>
                  <a:pt x="4334" y="0"/>
                </a:lnTo>
                <a:lnTo>
                  <a:pt x="2965" y="0"/>
                </a:lnTo>
                <a:lnTo>
                  <a:pt x="2965" y="718"/>
                </a:lnTo>
                <a:cubicBezTo>
                  <a:pt x="3177" y="771"/>
                  <a:pt x="3324" y="957"/>
                  <a:pt x="3324" y="1170"/>
                </a:cubicBezTo>
                <a:cubicBezTo>
                  <a:pt x="3324" y="1436"/>
                  <a:pt x="3111" y="1662"/>
                  <a:pt x="2845" y="1662"/>
                </a:cubicBezTo>
                <a:cubicBezTo>
                  <a:pt x="2579" y="1662"/>
                  <a:pt x="2367" y="1436"/>
                  <a:pt x="2367" y="1170"/>
                </a:cubicBezTo>
                <a:cubicBezTo>
                  <a:pt x="2367" y="957"/>
                  <a:pt x="2513" y="771"/>
                  <a:pt x="2712" y="718"/>
                </a:cubicBezTo>
                <a:lnTo>
                  <a:pt x="2712" y="0"/>
                </a:lnTo>
                <a:lnTo>
                  <a:pt x="1356" y="0"/>
                </a:lnTo>
                <a:lnTo>
                  <a:pt x="1356" y="718"/>
                </a:lnTo>
                <a:cubicBezTo>
                  <a:pt x="1556" y="771"/>
                  <a:pt x="1702" y="957"/>
                  <a:pt x="1702" y="1170"/>
                </a:cubicBezTo>
                <a:cubicBezTo>
                  <a:pt x="1702" y="1436"/>
                  <a:pt x="1489" y="1662"/>
                  <a:pt x="1223" y="1662"/>
                </a:cubicBezTo>
                <a:cubicBezTo>
                  <a:pt x="957" y="1662"/>
                  <a:pt x="745" y="1436"/>
                  <a:pt x="745" y="1170"/>
                </a:cubicBezTo>
                <a:cubicBezTo>
                  <a:pt x="745" y="957"/>
                  <a:pt x="891" y="771"/>
                  <a:pt x="1104" y="718"/>
                </a:cubicBezTo>
                <a:lnTo>
                  <a:pt x="11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47"/>
          <p:cNvGrpSpPr/>
          <p:nvPr/>
        </p:nvGrpSpPr>
        <p:grpSpPr>
          <a:xfrm>
            <a:off x="-1987723" y="1656784"/>
            <a:ext cx="2881982" cy="3088688"/>
            <a:chOff x="-1987723" y="1656784"/>
            <a:chExt cx="2881982" cy="3088688"/>
          </a:xfrm>
        </p:grpSpPr>
        <p:sp>
          <p:nvSpPr>
            <p:cNvPr id="435" name="Google Shape;435;p47"/>
            <p:cNvSpPr/>
            <p:nvPr/>
          </p:nvSpPr>
          <p:spPr>
            <a:xfrm rot="5400000">
              <a:off x="-2104223" y="1984291"/>
              <a:ext cx="2877682" cy="2644682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 rot="5400000">
              <a:off x="-1865683" y="1772209"/>
              <a:ext cx="2875367" cy="2644517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7"/>
          <p:cNvGrpSpPr/>
          <p:nvPr/>
        </p:nvGrpSpPr>
        <p:grpSpPr>
          <a:xfrm>
            <a:off x="7838419" y="-220356"/>
            <a:ext cx="2664897" cy="7642959"/>
            <a:chOff x="7838419" y="-220356"/>
            <a:chExt cx="2664897" cy="7642959"/>
          </a:xfrm>
        </p:grpSpPr>
        <p:sp>
          <p:nvSpPr>
            <p:cNvPr id="438" name="Google Shape;438;p47"/>
            <p:cNvSpPr/>
            <p:nvPr/>
          </p:nvSpPr>
          <p:spPr>
            <a:xfrm rot="-4871368">
              <a:off x="5422692" y="2833721"/>
              <a:ext cx="7496352" cy="1534807"/>
            </a:xfrm>
            <a:custGeom>
              <a:avLst/>
              <a:gdLst/>
              <a:ahLst/>
              <a:cxnLst/>
              <a:rect l="l" t="t" r="r" b="b"/>
              <a:pathLst>
                <a:path w="34483" h="7060" extrusionOk="0">
                  <a:moveTo>
                    <a:pt x="31571" y="1"/>
                  </a:moveTo>
                  <a:lnTo>
                    <a:pt x="30893" y="27"/>
                  </a:lnTo>
                  <a:lnTo>
                    <a:pt x="30920" y="479"/>
                  </a:lnTo>
                  <a:cubicBezTo>
                    <a:pt x="31026" y="506"/>
                    <a:pt x="31106" y="599"/>
                    <a:pt x="31119" y="719"/>
                  </a:cubicBezTo>
                  <a:cubicBezTo>
                    <a:pt x="31119" y="865"/>
                    <a:pt x="31013" y="984"/>
                    <a:pt x="30867" y="984"/>
                  </a:cubicBezTo>
                  <a:cubicBezTo>
                    <a:pt x="30859" y="985"/>
                    <a:pt x="30852" y="985"/>
                    <a:pt x="30845" y="985"/>
                  </a:cubicBezTo>
                  <a:cubicBezTo>
                    <a:pt x="30709" y="985"/>
                    <a:pt x="30601" y="871"/>
                    <a:pt x="30601" y="732"/>
                  </a:cubicBezTo>
                  <a:cubicBezTo>
                    <a:pt x="30588" y="626"/>
                    <a:pt x="30667" y="519"/>
                    <a:pt x="30774" y="479"/>
                  </a:cubicBezTo>
                  <a:lnTo>
                    <a:pt x="30761" y="27"/>
                  </a:lnTo>
                  <a:lnTo>
                    <a:pt x="30295" y="41"/>
                  </a:lnTo>
                  <a:lnTo>
                    <a:pt x="30029" y="54"/>
                  </a:lnTo>
                  <a:lnTo>
                    <a:pt x="30043" y="506"/>
                  </a:lnTo>
                  <a:cubicBezTo>
                    <a:pt x="30149" y="532"/>
                    <a:pt x="30242" y="626"/>
                    <a:pt x="30242" y="745"/>
                  </a:cubicBezTo>
                  <a:cubicBezTo>
                    <a:pt x="30242" y="891"/>
                    <a:pt x="30136" y="1011"/>
                    <a:pt x="29990" y="1011"/>
                  </a:cubicBezTo>
                  <a:cubicBezTo>
                    <a:pt x="29982" y="1012"/>
                    <a:pt x="29975" y="1012"/>
                    <a:pt x="29967" y="1012"/>
                  </a:cubicBezTo>
                  <a:cubicBezTo>
                    <a:pt x="29831" y="1012"/>
                    <a:pt x="29724" y="898"/>
                    <a:pt x="29724" y="772"/>
                  </a:cubicBezTo>
                  <a:cubicBezTo>
                    <a:pt x="29724" y="652"/>
                    <a:pt x="29790" y="546"/>
                    <a:pt x="29910" y="506"/>
                  </a:cubicBezTo>
                  <a:lnTo>
                    <a:pt x="29896" y="54"/>
                  </a:lnTo>
                  <a:lnTo>
                    <a:pt x="29019" y="94"/>
                  </a:lnTo>
                  <a:lnTo>
                    <a:pt x="29046" y="532"/>
                  </a:lnTo>
                  <a:cubicBezTo>
                    <a:pt x="29152" y="559"/>
                    <a:pt x="29232" y="665"/>
                    <a:pt x="29245" y="785"/>
                  </a:cubicBezTo>
                  <a:cubicBezTo>
                    <a:pt x="29245" y="931"/>
                    <a:pt x="29139" y="1051"/>
                    <a:pt x="28993" y="1051"/>
                  </a:cubicBezTo>
                  <a:cubicBezTo>
                    <a:pt x="28846" y="1051"/>
                    <a:pt x="28727" y="945"/>
                    <a:pt x="28727" y="798"/>
                  </a:cubicBezTo>
                  <a:cubicBezTo>
                    <a:pt x="28713" y="679"/>
                    <a:pt x="28793" y="572"/>
                    <a:pt x="28913" y="546"/>
                  </a:cubicBezTo>
                  <a:lnTo>
                    <a:pt x="28886" y="94"/>
                  </a:lnTo>
                  <a:lnTo>
                    <a:pt x="28155" y="120"/>
                  </a:lnTo>
                  <a:lnTo>
                    <a:pt x="28168" y="572"/>
                  </a:lnTo>
                  <a:cubicBezTo>
                    <a:pt x="28288" y="599"/>
                    <a:pt x="28368" y="692"/>
                    <a:pt x="28368" y="812"/>
                  </a:cubicBezTo>
                  <a:cubicBezTo>
                    <a:pt x="28368" y="958"/>
                    <a:pt x="28261" y="1078"/>
                    <a:pt x="28115" y="1078"/>
                  </a:cubicBezTo>
                  <a:cubicBezTo>
                    <a:pt x="28108" y="1078"/>
                    <a:pt x="28100" y="1079"/>
                    <a:pt x="28093" y="1079"/>
                  </a:cubicBezTo>
                  <a:cubicBezTo>
                    <a:pt x="27957" y="1079"/>
                    <a:pt x="27849" y="964"/>
                    <a:pt x="27849" y="825"/>
                  </a:cubicBezTo>
                  <a:cubicBezTo>
                    <a:pt x="27849" y="705"/>
                    <a:pt x="27916" y="599"/>
                    <a:pt x="28035" y="572"/>
                  </a:cubicBezTo>
                  <a:lnTo>
                    <a:pt x="28022" y="120"/>
                  </a:lnTo>
                  <a:lnTo>
                    <a:pt x="27969" y="120"/>
                  </a:lnTo>
                  <a:lnTo>
                    <a:pt x="27251" y="147"/>
                  </a:lnTo>
                  <a:lnTo>
                    <a:pt x="27264" y="599"/>
                  </a:lnTo>
                  <a:cubicBezTo>
                    <a:pt x="27384" y="626"/>
                    <a:pt x="27464" y="719"/>
                    <a:pt x="27464" y="838"/>
                  </a:cubicBezTo>
                  <a:cubicBezTo>
                    <a:pt x="27464" y="984"/>
                    <a:pt x="27357" y="1104"/>
                    <a:pt x="27211" y="1104"/>
                  </a:cubicBezTo>
                  <a:cubicBezTo>
                    <a:pt x="27204" y="1105"/>
                    <a:pt x="27196" y="1105"/>
                    <a:pt x="27189" y="1105"/>
                  </a:cubicBezTo>
                  <a:cubicBezTo>
                    <a:pt x="27053" y="1105"/>
                    <a:pt x="26945" y="991"/>
                    <a:pt x="26945" y="865"/>
                  </a:cubicBezTo>
                  <a:cubicBezTo>
                    <a:pt x="26945" y="745"/>
                    <a:pt x="27012" y="639"/>
                    <a:pt x="27131" y="599"/>
                  </a:cubicBezTo>
                  <a:lnTo>
                    <a:pt x="27118" y="160"/>
                  </a:lnTo>
                  <a:lnTo>
                    <a:pt x="26374" y="187"/>
                  </a:lnTo>
                  <a:lnTo>
                    <a:pt x="26387" y="626"/>
                  </a:lnTo>
                  <a:cubicBezTo>
                    <a:pt x="26507" y="652"/>
                    <a:pt x="26586" y="758"/>
                    <a:pt x="26586" y="865"/>
                  </a:cubicBezTo>
                  <a:cubicBezTo>
                    <a:pt x="26600" y="1011"/>
                    <a:pt x="26480" y="1131"/>
                    <a:pt x="26347" y="1144"/>
                  </a:cubicBezTo>
                  <a:cubicBezTo>
                    <a:pt x="26201" y="1144"/>
                    <a:pt x="26081" y="1038"/>
                    <a:pt x="26068" y="891"/>
                  </a:cubicBezTo>
                  <a:cubicBezTo>
                    <a:pt x="26068" y="772"/>
                    <a:pt x="26148" y="665"/>
                    <a:pt x="26254" y="639"/>
                  </a:cubicBezTo>
                  <a:lnTo>
                    <a:pt x="26241" y="187"/>
                  </a:lnTo>
                  <a:lnTo>
                    <a:pt x="25510" y="213"/>
                  </a:lnTo>
                  <a:lnTo>
                    <a:pt x="25523" y="652"/>
                  </a:lnTo>
                  <a:cubicBezTo>
                    <a:pt x="25629" y="679"/>
                    <a:pt x="25709" y="785"/>
                    <a:pt x="25722" y="905"/>
                  </a:cubicBezTo>
                  <a:cubicBezTo>
                    <a:pt x="25722" y="1038"/>
                    <a:pt x="25616" y="1157"/>
                    <a:pt x="25470" y="1171"/>
                  </a:cubicBezTo>
                  <a:cubicBezTo>
                    <a:pt x="25324" y="1171"/>
                    <a:pt x="25204" y="1064"/>
                    <a:pt x="25204" y="918"/>
                  </a:cubicBezTo>
                  <a:cubicBezTo>
                    <a:pt x="25191" y="798"/>
                    <a:pt x="25270" y="692"/>
                    <a:pt x="25390" y="665"/>
                  </a:cubicBezTo>
                  <a:lnTo>
                    <a:pt x="25363" y="227"/>
                  </a:lnTo>
                  <a:lnTo>
                    <a:pt x="24632" y="253"/>
                  </a:lnTo>
                  <a:lnTo>
                    <a:pt x="24646" y="692"/>
                  </a:lnTo>
                  <a:cubicBezTo>
                    <a:pt x="24765" y="719"/>
                    <a:pt x="24845" y="812"/>
                    <a:pt x="24845" y="931"/>
                  </a:cubicBezTo>
                  <a:cubicBezTo>
                    <a:pt x="24845" y="1078"/>
                    <a:pt x="24739" y="1197"/>
                    <a:pt x="24592" y="1197"/>
                  </a:cubicBezTo>
                  <a:cubicBezTo>
                    <a:pt x="24446" y="1197"/>
                    <a:pt x="24327" y="1091"/>
                    <a:pt x="24327" y="945"/>
                  </a:cubicBezTo>
                  <a:cubicBezTo>
                    <a:pt x="24327" y="825"/>
                    <a:pt x="24393" y="719"/>
                    <a:pt x="24513" y="692"/>
                  </a:cubicBezTo>
                  <a:lnTo>
                    <a:pt x="24499" y="253"/>
                  </a:lnTo>
                  <a:lnTo>
                    <a:pt x="23755" y="280"/>
                  </a:lnTo>
                  <a:lnTo>
                    <a:pt x="23768" y="719"/>
                  </a:lnTo>
                  <a:cubicBezTo>
                    <a:pt x="23888" y="745"/>
                    <a:pt x="23968" y="838"/>
                    <a:pt x="23968" y="958"/>
                  </a:cubicBezTo>
                  <a:cubicBezTo>
                    <a:pt x="23981" y="1104"/>
                    <a:pt x="23861" y="1224"/>
                    <a:pt x="23728" y="1224"/>
                  </a:cubicBezTo>
                  <a:cubicBezTo>
                    <a:pt x="23721" y="1224"/>
                    <a:pt x="23714" y="1225"/>
                    <a:pt x="23706" y="1225"/>
                  </a:cubicBezTo>
                  <a:cubicBezTo>
                    <a:pt x="23570" y="1225"/>
                    <a:pt x="23462" y="1111"/>
                    <a:pt x="23449" y="984"/>
                  </a:cubicBezTo>
                  <a:cubicBezTo>
                    <a:pt x="23449" y="865"/>
                    <a:pt x="23529" y="758"/>
                    <a:pt x="23635" y="719"/>
                  </a:cubicBezTo>
                  <a:lnTo>
                    <a:pt x="23622" y="280"/>
                  </a:lnTo>
                  <a:lnTo>
                    <a:pt x="22891" y="320"/>
                  </a:lnTo>
                  <a:lnTo>
                    <a:pt x="22904" y="745"/>
                  </a:lnTo>
                  <a:cubicBezTo>
                    <a:pt x="23011" y="772"/>
                    <a:pt x="23090" y="878"/>
                    <a:pt x="23104" y="984"/>
                  </a:cubicBezTo>
                  <a:cubicBezTo>
                    <a:pt x="23104" y="1131"/>
                    <a:pt x="22997" y="1250"/>
                    <a:pt x="22851" y="1264"/>
                  </a:cubicBezTo>
                  <a:cubicBezTo>
                    <a:pt x="22705" y="1264"/>
                    <a:pt x="22585" y="1144"/>
                    <a:pt x="22585" y="1011"/>
                  </a:cubicBezTo>
                  <a:cubicBezTo>
                    <a:pt x="22572" y="891"/>
                    <a:pt x="22652" y="785"/>
                    <a:pt x="22771" y="745"/>
                  </a:cubicBezTo>
                  <a:lnTo>
                    <a:pt x="22745" y="320"/>
                  </a:lnTo>
                  <a:lnTo>
                    <a:pt x="22014" y="346"/>
                  </a:lnTo>
                  <a:lnTo>
                    <a:pt x="22027" y="772"/>
                  </a:lnTo>
                  <a:cubicBezTo>
                    <a:pt x="22147" y="798"/>
                    <a:pt x="22240" y="905"/>
                    <a:pt x="22240" y="1024"/>
                  </a:cubicBezTo>
                  <a:cubicBezTo>
                    <a:pt x="22240" y="1171"/>
                    <a:pt x="22133" y="1290"/>
                    <a:pt x="21987" y="1290"/>
                  </a:cubicBezTo>
                  <a:cubicBezTo>
                    <a:pt x="21841" y="1290"/>
                    <a:pt x="21721" y="1184"/>
                    <a:pt x="21721" y="1038"/>
                  </a:cubicBezTo>
                  <a:cubicBezTo>
                    <a:pt x="21708" y="918"/>
                    <a:pt x="21788" y="812"/>
                    <a:pt x="21907" y="785"/>
                  </a:cubicBezTo>
                  <a:lnTo>
                    <a:pt x="21881" y="360"/>
                  </a:lnTo>
                  <a:lnTo>
                    <a:pt x="21150" y="386"/>
                  </a:lnTo>
                  <a:lnTo>
                    <a:pt x="21163" y="812"/>
                  </a:lnTo>
                  <a:cubicBezTo>
                    <a:pt x="21282" y="838"/>
                    <a:pt x="21362" y="931"/>
                    <a:pt x="21362" y="1051"/>
                  </a:cubicBezTo>
                  <a:cubicBezTo>
                    <a:pt x="21362" y="1197"/>
                    <a:pt x="21256" y="1317"/>
                    <a:pt x="21110" y="1317"/>
                  </a:cubicBezTo>
                  <a:cubicBezTo>
                    <a:pt x="21102" y="1317"/>
                    <a:pt x="21095" y="1318"/>
                    <a:pt x="21087" y="1318"/>
                  </a:cubicBezTo>
                  <a:cubicBezTo>
                    <a:pt x="20952" y="1318"/>
                    <a:pt x="20844" y="1203"/>
                    <a:pt x="20844" y="1064"/>
                  </a:cubicBezTo>
                  <a:cubicBezTo>
                    <a:pt x="20844" y="958"/>
                    <a:pt x="20910" y="852"/>
                    <a:pt x="21030" y="812"/>
                  </a:cubicBezTo>
                  <a:lnTo>
                    <a:pt x="21017" y="386"/>
                  </a:lnTo>
                  <a:lnTo>
                    <a:pt x="20751" y="400"/>
                  </a:lnTo>
                  <a:lnTo>
                    <a:pt x="20272" y="413"/>
                  </a:lnTo>
                  <a:lnTo>
                    <a:pt x="20285" y="838"/>
                  </a:lnTo>
                  <a:cubicBezTo>
                    <a:pt x="20405" y="865"/>
                    <a:pt x="20485" y="958"/>
                    <a:pt x="20498" y="1078"/>
                  </a:cubicBezTo>
                  <a:cubicBezTo>
                    <a:pt x="20498" y="1224"/>
                    <a:pt x="20379" y="1343"/>
                    <a:pt x="20246" y="1357"/>
                  </a:cubicBezTo>
                  <a:cubicBezTo>
                    <a:pt x="20099" y="1357"/>
                    <a:pt x="19980" y="1237"/>
                    <a:pt x="19966" y="1104"/>
                  </a:cubicBezTo>
                  <a:cubicBezTo>
                    <a:pt x="19966" y="984"/>
                    <a:pt x="20046" y="878"/>
                    <a:pt x="20153" y="838"/>
                  </a:cubicBezTo>
                  <a:lnTo>
                    <a:pt x="20139" y="426"/>
                  </a:lnTo>
                  <a:lnTo>
                    <a:pt x="19275" y="453"/>
                  </a:lnTo>
                  <a:lnTo>
                    <a:pt x="19289" y="878"/>
                  </a:lnTo>
                  <a:cubicBezTo>
                    <a:pt x="19408" y="891"/>
                    <a:pt x="19488" y="998"/>
                    <a:pt x="19488" y="1117"/>
                  </a:cubicBezTo>
                  <a:cubicBezTo>
                    <a:pt x="19501" y="1264"/>
                    <a:pt x="19382" y="1383"/>
                    <a:pt x="19235" y="1383"/>
                  </a:cubicBezTo>
                  <a:cubicBezTo>
                    <a:pt x="19089" y="1383"/>
                    <a:pt x="18969" y="1277"/>
                    <a:pt x="18969" y="1131"/>
                  </a:cubicBezTo>
                  <a:cubicBezTo>
                    <a:pt x="18969" y="1011"/>
                    <a:pt x="19049" y="905"/>
                    <a:pt x="19156" y="878"/>
                  </a:cubicBezTo>
                  <a:lnTo>
                    <a:pt x="19142" y="466"/>
                  </a:lnTo>
                  <a:lnTo>
                    <a:pt x="18398" y="493"/>
                  </a:lnTo>
                  <a:lnTo>
                    <a:pt x="18411" y="905"/>
                  </a:lnTo>
                  <a:cubicBezTo>
                    <a:pt x="18531" y="931"/>
                    <a:pt x="18611" y="1024"/>
                    <a:pt x="18624" y="1144"/>
                  </a:cubicBezTo>
                  <a:cubicBezTo>
                    <a:pt x="18624" y="1290"/>
                    <a:pt x="18504" y="1410"/>
                    <a:pt x="18371" y="1410"/>
                  </a:cubicBezTo>
                  <a:cubicBezTo>
                    <a:pt x="18363" y="1411"/>
                    <a:pt x="18355" y="1411"/>
                    <a:pt x="18347" y="1411"/>
                  </a:cubicBezTo>
                  <a:cubicBezTo>
                    <a:pt x="18199" y="1411"/>
                    <a:pt x="18079" y="1296"/>
                    <a:pt x="18079" y="1157"/>
                  </a:cubicBezTo>
                  <a:cubicBezTo>
                    <a:pt x="18079" y="1038"/>
                    <a:pt x="18159" y="931"/>
                    <a:pt x="18265" y="905"/>
                  </a:cubicBezTo>
                  <a:lnTo>
                    <a:pt x="18252" y="493"/>
                  </a:lnTo>
                  <a:lnTo>
                    <a:pt x="17481" y="519"/>
                  </a:lnTo>
                  <a:lnTo>
                    <a:pt x="17494" y="931"/>
                  </a:lnTo>
                  <a:cubicBezTo>
                    <a:pt x="17614" y="958"/>
                    <a:pt x="17693" y="1051"/>
                    <a:pt x="17693" y="1171"/>
                  </a:cubicBezTo>
                  <a:cubicBezTo>
                    <a:pt x="17707" y="1317"/>
                    <a:pt x="17587" y="1436"/>
                    <a:pt x="17454" y="1436"/>
                  </a:cubicBezTo>
                  <a:cubicBezTo>
                    <a:pt x="17308" y="1436"/>
                    <a:pt x="17188" y="1330"/>
                    <a:pt x="17175" y="1184"/>
                  </a:cubicBezTo>
                  <a:cubicBezTo>
                    <a:pt x="17175" y="1064"/>
                    <a:pt x="17255" y="958"/>
                    <a:pt x="17361" y="931"/>
                  </a:cubicBezTo>
                  <a:lnTo>
                    <a:pt x="17348" y="519"/>
                  </a:lnTo>
                  <a:lnTo>
                    <a:pt x="16617" y="546"/>
                  </a:lnTo>
                  <a:lnTo>
                    <a:pt x="16630" y="958"/>
                  </a:lnTo>
                  <a:cubicBezTo>
                    <a:pt x="16736" y="984"/>
                    <a:pt x="16816" y="1078"/>
                    <a:pt x="16829" y="1197"/>
                  </a:cubicBezTo>
                  <a:cubicBezTo>
                    <a:pt x="16829" y="1343"/>
                    <a:pt x="16723" y="1463"/>
                    <a:pt x="16577" y="1463"/>
                  </a:cubicBezTo>
                  <a:cubicBezTo>
                    <a:pt x="16569" y="1464"/>
                    <a:pt x="16562" y="1464"/>
                    <a:pt x="16555" y="1464"/>
                  </a:cubicBezTo>
                  <a:cubicBezTo>
                    <a:pt x="16419" y="1464"/>
                    <a:pt x="16311" y="1349"/>
                    <a:pt x="16311" y="1210"/>
                  </a:cubicBezTo>
                  <a:cubicBezTo>
                    <a:pt x="16298" y="1104"/>
                    <a:pt x="16377" y="998"/>
                    <a:pt x="16497" y="958"/>
                  </a:cubicBezTo>
                  <a:lnTo>
                    <a:pt x="16484" y="559"/>
                  </a:lnTo>
                  <a:lnTo>
                    <a:pt x="15739" y="586"/>
                  </a:lnTo>
                  <a:lnTo>
                    <a:pt x="15753" y="984"/>
                  </a:lnTo>
                  <a:cubicBezTo>
                    <a:pt x="15872" y="1011"/>
                    <a:pt x="15952" y="1117"/>
                    <a:pt x="15952" y="1224"/>
                  </a:cubicBezTo>
                  <a:cubicBezTo>
                    <a:pt x="15952" y="1370"/>
                    <a:pt x="15846" y="1490"/>
                    <a:pt x="15699" y="1503"/>
                  </a:cubicBezTo>
                  <a:cubicBezTo>
                    <a:pt x="15553" y="1503"/>
                    <a:pt x="15433" y="1383"/>
                    <a:pt x="15433" y="1250"/>
                  </a:cubicBezTo>
                  <a:cubicBezTo>
                    <a:pt x="15433" y="1131"/>
                    <a:pt x="15500" y="1024"/>
                    <a:pt x="15620" y="984"/>
                  </a:cubicBezTo>
                  <a:lnTo>
                    <a:pt x="15606" y="586"/>
                  </a:lnTo>
                  <a:lnTo>
                    <a:pt x="14862" y="626"/>
                  </a:lnTo>
                  <a:lnTo>
                    <a:pt x="14875" y="1011"/>
                  </a:lnTo>
                  <a:cubicBezTo>
                    <a:pt x="14995" y="1038"/>
                    <a:pt x="15075" y="1144"/>
                    <a:pt x="15088" y="1264"/>
                  </a:cubicBezTo>
                  <a:cubicBezTo>
                    <a:pt x="15088" y="1397"/>
                    <a:pt x="14968" y="1516"/>
                    <a:pt x="14835" y="1529"/>
                  </a:cubicBezTo>
                  <a:cubicBezTo>
                    <a:pt x="14689" y="1529"/>
                    <a:pt x="14569" y="1423"/>
                    <a:pt x="14556" y="1277"/>
                  </a:cubicBezTo>
                  <a:cubicBezTo>
                    <a:pt x="14556" y="1157"/>
                    <a:pt x="14636" y="1051"/>
                    <a:pt x="14742" y="1024"/>
                  </a:cubicBezTo>
                  <a:lnTo>
                    <a:pt x="14729" y="626"/>
                  </a:lnTo>
                  <a:lnTo>
                    <a:pt x="13998" y="652"/>
                  </a:lnTo>
                  <a:lnTo>
                    <a:pt x="14011" y="1051"/>
                  </a:lnTo>
                  <a:cubicBezTo>
                    <a:pt x="14117" y="1064"/>
                    <a:pt x="14197" y="1171"/>
                    <a:pt x="14211" y="1290"/>
                  </a:cubicBezTo>
                  <a:cubicBezTo>
                    <a:pt x="14211" y="1436"/>
                    <a:pt x="14104" y="1556"/>
                    <a:pt x="13958" y="1556"/>
                  </a:cubicBezTo>
                  <a:cubicBezTo>
                    <a:pt x="13812" y="1556"/>
                    <a:pt x="13692" y="1450"/>
                    <a:pt x="13692" y="1303"/>
                  </a:cubicBezTo>
                  <a:cubicBezTo>
                    <a:pt x="13679" y="1184"/>
                    <a:pt x="13759" y="1078"/>
                    <a:pt x="13878" y="1051"/>
                  </a:cubicBezTo>
                  <a:lnTo>
                    <a:pt x="13865" y="665"/>
                  </a:lnTo>
                  <a:lnTo>
                    <a:pt x="13120" y="692"/>
                  </a:lnTo>
                  <a:lnTo>
                    <a:pt x="13134" y="1078"/>
                  </a:lnTo>
                  <a:cubicBezTo>
                    <a:pt x="13253" y="1104"/>
                    <a:pt x="13333" y="1197"/>
                    <a:pt x="13333" y="1317"/>
                  </a:cubicBezTo>
                  <a:cubicBezTo>
                    <a:pt x="13333" y="1463"/>
                    <a:pt x="13227" y="1583"/>
                    <a:pt x="13081" y="1583"/>
                  </a:cubicBezTo>
                  <a:cubicBezTo>
                    <a:pt x="13073" y="1583"/>
                    <a:pt x="13066" y="1584"/>
                    <a:pt x="13058" y="1584"/>
                  </a:cubicBezTo>
                  <a:cubicBezTo>
                    <a:pt x="12922" y="1584"/>
                    <a:pt x="12815" y="1469"/>
                    <a:pt x="12815" y="1330"/>
                  </a:cubicBezTo>
                  <a:cubicBezTo>
                    <a:pt x="12815" y="1224"/>
                    <a:pt x="12881" y="1117"/>
                    <a:pt x="13001" y="1078"/>
                  </a:cubicBezTo>
                  <a:lnTo>
                    <a:pt x="12988" y="692"/>
                  </a:lnTo>
                  <a:lnTo>
                    <a:pt x="12456" y="719"/>
                  </a:lnTo>
                  <a:lnTo>
                    <a:pt x="12243" y="719"/>
                  </a:lnTo>
                  <a:lnTo>
                    <a:pt x="12256" y="1104"/>
                  </a:lnTo>
                  <a:cubicBezTo>
                    <a:pt x="12376" y="1131"/>
                    <a:pt x="12456" y="1224"/>
                    <a:pt x="12469" y="1343"/>
                  </a:cubicBezTo>
                  <a:cubicBezTo>
                    <a:pt x="12469" y="1490"/>
                    <a:pt x="12349" y="1609"/>
                    <a:pt x="12217" y="1623"/>
                  </a:cubicBezTo>
                  <a:cubicBezTo>
                    <a:pt x="12070" y="1623"/>
                    <a:pt x="11951" y="1503"/>
                    <a:pt x="11937" y="1370"/>
                  </a:cubicBezTo>
                  <a:cubicBezTo>
                    <a:pt x="11937" y="1250"/>
                    <a:pt x="12017" y="1144"/>
                    <a:pt x="12123" y="1104"/>
                  </a:cubicBezTo>
                  <a:lnTo>
                    <a:pt x="12110" y="732"/>
                  </a:lnTo>
                  <a:lnTo>
                    <a:pt x="11379" y="758"/>
                  </a:lnTo>
                  <a:lnTo>
                    <a:pt x="11392" y="1131"/>
                  </a:lnTo>
                  <a:cubicBezTo>
                    <a:pt x="11499" y="1157"/>
                    <a:pt x="11592" y="1264"/>
                    <a:pt x="11592" y="1383"/>
                  </a:cubicBezTo>
                  <a:cubicBezTo>
                    <a:pt x="11592" y="1516"/>
                    <a:pt x="11485" y="1636"/>
                    <a:pt x="11339" y="1649"/>
                  </a:cubicBezTo>
                  <a:cubicBezTo>
                    <a:pt x="11193" y="1649"/>
                    <a:pt x="11073" y="1543"/>
                    <a:pt x="11073" y="1397"/>
                  </a:cubicBezTo>
                  <a:cubicBezTo>
                    <a:pt x="11060" y="1277"/>
                    <a:pt x="11140" y="1171"/>
                    <a:pt x="11259" y="1144"/>
                  </a:cubicBezTo>
                  <a:lnTo>
                    <a:pt x="11246" y="758"/>
                  </a:lnTo>
                  <a:lnTo>
                    <a:pt x="10502" y="785"/>
                  </a:lnTo>
                  <a:lnTo>
                    <a:pt x="10515" y="1157"/>
                  </a:lnTo>
                  <a:cubicBezTo>
                    <a:pt x="10635" y="1184"/>
                    <a:pt x="10714" y="1290"/>
                    <a:pt x="10714" y="1410"/>
                  </a:cubicBezTo>
                  <a:cubicBezTo>
                    <a:pt x="10728" y="1543"/>
                    <a:pt x="10608" y="1676"/>
                    <a:pt x="10462" y="1676"/>
                  </a:cubicBezTo>
                  <a:cubicBezTo>
                    <a:pt x="10316" y="1676"/>
                    <a:pt x="10196" y="1569"/>
                    <a:pt x="10196" y="1423"/>
                  </a:cubicBezTo>
                  <a:cubicBezTo>
                    <a:pt x="10196" y="1303"/>
                    <a:pt x="10276" y="1197"/>
                    <a:pt x="10382" y="1171"/>
                  </a:cubicBezTo>
                  <a:lnTo>
                    <a:pt x="10369" y="798"/>
                  </a:lnTo>
                  <a:lnTo>
                    <a:pt x="9505" y="825"/>
                  </a:lnTo>
                  <a:lnTo>
                    <a:pt x="9518" y="1197"/>
                  </a:lnTo>
                  <a:cubicBezTo>
                    <a:pt x="9624" y="1224"/>
                    <a:pt x="9717" y="1317"/>
                    <a:pt x="9717" y="1436"/>
                  </a:cubicBezTo>
                  <a:cubicBezTo>
                    <a:pt x="9717" y="1583"/>
                    <a:pt x="9611" y="1702"/>
                    <a:pt x="9465" y="1716"/>
                  </a:cubicBezTo>
                  <a:cubicBezTo>
                    <a:pt x="9319" y="1716"/>
                    <a:pt x="9199" y="1596"/>
                    <a:pt x="9199" y="1463"/>
                  </a:cubicBezTo>
                  <a:cubicBezTo>
                    <a:pt x="9186" y="1343"/>
                    <a:pt x="9265" y="1237"/>
                    <a:pt x="9385" y="1197"/>
                  </a:cubicBezTo>
                  <a:lnTo>
                    <a:pt x="9372" y="825"/>
                  </a:lnTo>
                  <a:lnTo>
                    <a:pt x="8627" y="852"/>
                  </a:lnTo>
                  <a:lnTo>
                    <a:pt x="8641" y="1224"/>
                  </a:lnTo>
                  <a:cubicBezTo>
                    <a:pt x="8760" y="1250"/>
                    <a:pt x="8840" y="1357"/>
                    <a:pt x="8840" y="1476"/>
                  </a:cubicBezTo>
                  <a:cubicBezTo>
                    <a:pt x="8853" y="1609"/>
                    <a:pt x="8734" y="1729"/>
                    <a:pt x="8587" y="1742"/>
                  </a:cubicBezTo>
                  <a:cubicBezTo>
                    <a:pt x="8455" y="1742"/>
                    <a:pt x="8335" y="1636"/>
                    <a:pt x="8322" y="1490"/>
                  </a:cubicBezTo>
                  <a:cubicBezTo>
                    <a:pt x="8322" y="1370"/>
                    <a:pt x="8401" y="1264"/>
                    <a:pt x="8508" y="1237"/>
                  </a:cubicBezTo>
                  <a:lnTo>
                    <a:pt x="8494" y="852"/>
                  </a:lnTo>
                  <a:lnTo>
                    <a:pt x="7723" y="878"/>
                  </a:lnTo>
                  <a:lnTo>
                    <a:pt x="7737" y="1264"/>
                  </a:lnTo>
                  <a:cubicBezTo>
                    <a:pt x="7856" y="1277"/>
                    <a:pt x="7936" y="1383"/>
                    <a:pt x="7936" y="1503"/>
                  </a:cubicBezTo>
                  <a:cubicBezTo>
                    <a:pt x="7949" y="1649"/>
                    <a:pt x="7830" y="1769"/>
                    <a:pt x="7684" y="1769"/>
                  </a:cubicBezTo>
                  <a:cubicBezTo>
                    <a:pt x="7551" y="1769"/>
                    <a:pt x="7431" y="1662"/>
                    <a:pt x="7418" y="1516"/>
                  </a:cubicBezTo>
                  <a:cubicBezTo>
                    <a:pt x="7418" y="1397"/>
                    <a:pt x="7497" y="1290"/>
                    <a:pt x="7604" y="1264"/>
                  </a:cubicBezTo>
                  <a:lnTo>
                    <a:pt x="7591" y="878"/>
                  </a:lnTo>
                  <a:lnTo>
                    <a:pt x="6859" y="905"/>
                  </a:lnTo>
                  <a:lnTo>
                    <a:pt x="6859" y="1290"/>
                  </a:lnTo>
                  <a:cubicBezTo>
                    <a:pt x="6979" y="1317"/>
                    <a:pt x="7059" y="1410"/>
                    <a:pt x="7072" y="1529"/>
                  </a:cubicBezTo>
                  <a:cubicBezTo>
                    <a:pt x="7072" y="1676"/>
                    <a:pt x="6966" y="1795"/>
                    <a:pt x="6819" y="1795"/>
                  </a:cubicBezTo>
                  <a:cubicBezTo>
                    <a:pt x="6812" y="1796"/>
                    <a:pt x="6805" y="1796"/>
                    <a:pt x="6797" y="1796"/>
                  </a:cubicBezTo>
                  <a:cubicBezTo>
                    <a:pt x="6661" y="1796"/>
                    <a:pt x="6554" y="1682"/>
                    <a:pt x="6554" y="1543"/>
                  </a:cubicBezTo>
                  <a:cubicBezTo>
                    <a:pt x="6540" y="1436"/>
                    <a:pt x="6620" y="1330"/>
                    <a:pt x="6726" y="1290"/>
                  </a:cubicBezTo>
                  <a:lnTo>
                    <a:pt x="6713" y="905"/>
                  </a:lnTo>
                  <a:lnTo>
                    <a:pt x="5982" y="931"/>
                  </a:lnTo>
                  <a:lnTo>
                    <a:pt x="5995" y="1317"/>
                  </a:lnTo>
                  <a:cubicBezTo>
                    <a:pt x="6102" y="1343"/>
                    <a:pt x="6195" y="1436"/>
                    <a:pt x="6195" y="1556"/>
                  </a:cubicBezTo>
                  <a:cubicBezTo>
                    <a:pt x="6195" y="1702"/>
                    <a:pt x="6088" y="1822"/>
                    <a:pt x="5942" y="1835"/>
                  </a:cubicBezTo>
                  <a:cubicBezTo>
                    <a:pt x="5796" y="1835"/>
                    <a:pt x="5676" y="1716"/>
                    <a:pt x="5676" y="1583"/>
                  </a:cubicBezTo>
                  <a:cubicBezTo>
                    <a:pt x="5676" y="1463"/>
                    <a:pt x="5743" y="1357"/>
                    <a:pt x="5862" y="1317"/>
                  </a:cubicBezTo>
                  <a:lnTo>
                    <a:pt x="5849" y="931"/>
                  </a:lnTo>
                  <a:lnTo>
                    <a:pt x="5105" y="958"/>
                  </a:lnTo>
                  <a:lnTo>
                    <a:pt x="5118" y="1343"/>
                  </a:lnTo>
                  <a:cubicBezTo>
                    <a:pt x="5238" y="1370"/>
                    <a:pt x="5317" y="1476"/>
                    <a:pt x="5317" y="1596"/>
                  </a:cubicBezTo>
                  <a:cubicBezTo>
                    <a:pt x="5331" y="1729"/>
                    <a:pt x="5211" y="1849"/>
                    <a:pt x="5065" y="1862"/>
                  </a:cubicBezTo>
                  <a:cubicBezTo>
                    <a:pt x="4932" y="1862"/>
                    <a:pt x="4799" y="1755"/>
                    <a:pt x="4799" y="1609"/>
                  </a:cubicBezTo>
                  <a:cubicBezTo>
                    <a:pt x="4799" y="1490"/>
                    <a:pt x="4879" y="1383"/>
                    <a:pt x="4985" y="1357"/>
                  </a:cubicBezTo>
                  <a:lnTo>
                    <a:pt x="4972" y="958"/>
                  </a:lnTo>
                  <a:lnTo>
                    <a:pt x="4241" y="984"/>
                  </a:lnTo>
                  <a:lnTo>
                    <a:pt x="4254" y="1370"/>
                  </a:lnTo>
                  <a:cubicBezTo>
                    <a:pt x="4360" y="1397"/>
                    <a:pt x="4440" y="1503"/>
                    <a:pt x="4453" y="1623"/>
                  </a:cubicBezTo>
                  <a:cubicBezTo>
                    <a:pt x="4453" y="1755"/>
                    <a:pt x="4347" y="1875"/>
                    <a:pt x="4201" y="1888"/>
                  </a:cubicBezTo>
                  <a:cubicBezTo>
                    <a:pt x="4055" y="1888"/>
                    <a:pt x="3935" y="1782"/>
                    <a:pt x="3935" y="1636"/>
                  </a:cubicBezTo>
                  <a:cubicBezTo>
                    <a:pt x="3922" y="1516"/>
                    <a:pt x="4001" y="1410"/>
                    <a:pt x="4108" y="1383"/>
                  </a:cubicBezTo>
                  <a:lnTo>
                    <a:pt x="4094" y="984"/>
                  </a:lnTo>
                  <a:lnTo>
                    <a:pt x="3363" y="998"/>
                  </a:lnTo>
                  <a:lnTo>
                    <a:pt x="3377" y="1410"/>
                  </a:lnTo>
                  <a:cubicBezTo>
                    <a:pt x="3483" y="1436"/>
                    <a:pt x="3576" y="1529"/>
                    <a:pt x="3576" y="1649"/>
                  </a:cubicBezTo>
                  <a:cubicBezTo>
                    <a:pt x="3576" y="1795"/>
                    <a:pt x="3470" y="1915"/>
                    <a:pt x="3323" y="1915"/>
                  </a:cubicBezTo>
                  <a:cubicBezTo>
                    <a:pt x="3177" y="1915"/>
                    <a:pt x="3058" y="1809"/>
                    <a:pt x="3058" y="1662"/>
                  </a:cubicBezTo>
                  <a:cubicBezTo>
                    <a:pt x="3058" y="1543"/>
                    <a:pt x="3124" y="1436"/>
                    <a:pt x="3244" y="1410"/>
                  </a:cubicBezTo>
                  <a:lnTo>
                    <a:pt x="3230" y="1011"/>
                  </a:lnTo>
                  <a:lnTo>
                    <a:pt x="2486" y="1024"/>
                  </a:lnTo>
                  <a:lnTo>
                    <a:pt x="2499" y="1436"/>
                  </a:lnTo>
                  <a:cubicBezTo>
                    <a:pt x="2619" y="1463"/>
                    <a:pt x="2699" y="1556"/>
                    <a:pt x="2699" y="1676"/>
                  </a:cubicBezTo>
                  <a:cubicBezTo>
                    <a:pt x="2712" y="1822"/>
                    <a:pt x="2606" y="1942"/>
                    <a:pt x="2459" y="1955"/>
                  </a:cubicBezTo>
                  <a:cubicBezTo>
                    <a:pt x="2313" y="1955"/>
                    <a:pt x="2193" y="1849"/>
                    <a:pt x="2193" y="1702"/>
                  </a:cubicBezTo>
                  <a:cubicBezTo>
                    <a:pt x="2193" y="1583"/>
                    <a:pt x="2260" y="1476"/>
                    <a:pt x="2380" y="1450"/>
                  </a:cubicBezTo>
                  <a:lnTo>
                    <a:pt x="2366" y="1038"/>
                  </a:lnTo>
                  <a:lnTo>
                    <a:pt x="1622" y="1064"/>
                  </a:lnTo>
                  <a:lnTo>
                    <a:pt x="1635" y="1476"/>
                  </a:lnTo>
                  <a:cubicBezTo>
                    <a:pt x="1755" y="1503"/>
                    <a:pt x="1835" y="1596"/>
                    <a:pt x="1848" y="1716"/>
                  </a:cubicBezTo>
                  <a:cubicBezTo>
                    <a:pt x="1848" y="1862"/>
                    <a:pt x="1728" y="1981"/>
                    <a:pt x="1595" y="1981"/>
                  </a:cubicBezTo>
                  <a:cubicBezTo>
                    <a:pt x="1449" y="1981"/>
                    <a:pt x="1329" y="1875"/>
                    <a:pt x="1316" y="1729"/>
                  </a:cubicBezTo>
                  <a:cubicBezTo>
                    <a:pt x="1316" y="1609"/>
                    <a:pt x="1396" y="1503"/>
                    <a:pt x="1502" y="1476"/>
                  </a:cubicBezTo>
                  <a:lnTo>
                    <a:pt x="1489" y="1064"/>
                  </a:lnTo>
                  <a:lnTo>
                    <a:pt x="758" y="1091"/>
                  </a:lnTo>
                  <a:lnTo>
                    <a:pt x="771" y="1503"/>
                  </a:lnTo>
                  <a:cubicBezTo>
                    <a:pt x="877" y="1529"/>
                    <a:pt x="971" y="1623"/>
                    <a:pt x="971" y="1742"/>
                  </a:cubicBezTo>
                  <a:cubicBezTo>
                    <a:pt x="971" y="1888"/>
                    <a:pt x="864" y="2008"/>
                    <a:pt x="718" y="2008"/>
                  </a:cubicBezTo>
                  <a:cubicBezTo>
                    <a:pt x="710" y="2009"/>
                    <a:pt x="703" y="2009"/>
                    <a:pt x="696" y="2009"/>
                  </a:cubicBezTo>
                  <a:cubicBezTo>
                    <a:pt x="560" y="2009"/>
                    <a:pt x="452" y="1894"/>
                    <a:pt x="452" y="1755"/>
                  </a:cubicBezTo>
                  <a:cubicBezTo>
                    <a:pt x="439" y="1636"/>
                    <a:pt x="519" y="1543"/>
                    <a:pt x="638" y="1503"/>
                  </a:cubicBezTo>
                  <a:lnTo>
                    <a:pt x="625" y="1091"/>
                  </a:lnTo>
                  <a:lnTo>
                    <a:pt x="213" y="1104"/>
                  </a:lnTo>
                  <a:lnTo>
                    <a:pt x="0" y="1131"/>
                  </a:lnTo>
                  <a:lnTo>
                    <a:pt x="93" y="4015"/>
                  </a:lnTo>
                  <a:cubicBezTo>
                    <a:pt x="133" y="4986"/>
                    <a:pt x="186" y="5983"/>
                    <a:pt x="173" y="6966"/>
                  </a:cubicBezTo>
                  <a:lnTo>
                    <a:pt x="372" y="6966"/>
                  </a:lnTo>
                  <a:cubicBezTo>
                    <a:pt x="492" y="6966"/>
                    <a:pt x="598" y="6980"/>
                    <a:pt x="705" y="6993"/>
                  </a:cubicBezTo>
                  <a:cubicBezTo>
                    <a:pt x="824" y="7006"/>
                    <a:pt x="944" y="7020"/>
                    <a:pt x="1050" y="7020"/>
                  </a:cubicBezTo>
                  <a:cubicBezTo>
                    <a:pt x="1236" y="7046"/>
                    <a:pt x="1436" y="7059"/>
                    <a:pt x="1622" y="7059"/>
                  </a:cubicBezTo>
                  <a:cubicBezTo>
                    <a:pt x="1821" y="7059"/>
                    <a:pt x="2007" y="7046"/>
                    <a:pt x="2193" y="7006"/>
                  </a:cubicBezTo>
                  <a:cubicBezTo>
                    <a:pt x="2380" y="6993"/>
                    <a:pt x="2579" y="6980"/>
                    <a:pt x="2765" y="6953"/>
                  </a:cubicBezTo>
                  <a:cubicBezTo>
                    <a:pt x="3038" y="6934"/>
                    <a:pt x="3310" y="6921"/>
                    <a:pt x="3583" y="6921"/>
                  </a:cubicBezTo>
                  <a:cubicBezTo>
                    <a:pt x="3682" y="6921"/>
                    <a:pt x="3782" y="6923"/>
                    <a:pt x="3882" y="6926"/>
                  </a:cubicBezTo>
                  <a:cubicBezTo>
                    <a:pt x="4081" y="6926"/>
                    <a:pt x="4267" y="6940"/>
                    <a:pt x="4467" y="6940"/>
                  </a:cubicBezTo>
                  <a:cubicBezTo>
                    <a:pt x="4653" y="6926"/>
                    <a:pt x="4839" y="6926"/>
                    <a:pt x="5038" y="6926"/>
                  </a:cubicBezTo>
                  <a:cubicBezTo>
                    <a:pt x="5187" y="6926"/>
                    <a:pt x="5336" y="6944"/>
                    <a:pt x="5485" y="6944"/>
                  </a:cubicBezTo>
                  <a:cubicBezTo>
                    <a:pt x="5522" y="6944"/>
                    <a:pt x="5559" y="6942"/>
                    <a:pt x="5597" y="6940"/>
                  </a:cubicBezTo>
                  <a:cubicBezTo>
                    <a:pt x="5769" y="6926"/>
                    <a:pt x="5942" y="6887"/>
                    <a:pt x="6102" y="6847"/>
                  </a:cubicBezTo>
                  <a:cubicBezTo>
                    <a:pt x="6274" y="6794"/>
                    <a:pt x="6447" y="6767"/>
                    <a:pt x="6620" y="6727"/>
                  </a:cubicBezTo>
                  <a:cubicBezTo>
                    <a:pt x="6793" y="6714"/>
                    <a:pt x="6952" y="6714"/>
                    <a:pt x="7125" y="6714"/>
                  </a:cubicBezTo>
                  <a:cubicBezTo>
                    <a:pt x="7298" y="6727"/>
                    <a:pt x="7471" y="6740"/>
                    <a:pt x="7630" y="6767"/>
                  </a:cubicBezTo>
                  <a:cubicBezTo>
                    <a:pt x="7790" y="6820"/>
                    <a:pt x="7949" y="6847"/>
                    <a:pt x="8109" y="6873"/>
                  </a:cubicBezTo>
                  <a:cubicBezTo>
                    <a:pt x="8117" y="6874"/>
                    <a:pt x="8126" y="6874"/>
                    <a:pt x="8134" y="6874"/>
                  </a:cubicBezTo>
                  <a:cubicBezTo>
                    <a:pt x="8452" y="6874"/>
                    <a:pt x="8662" y="6634"/>
                    <a:pt x="8986" y="6634"/>
                  </a:cubicBezTo>
                  <a:cubicBezTo>
                    <a:pt x="9332" y="6634"/>
                    <a:pt x="9704" y="6754"/>
                    <a:pt x="10063" y="6780"/>
                  </a:cubicBezTo>
                  <a:cubicBezTo>
                    <a:pt x="10176" y="6794"/>
                    <a:pt x="10289" y="6800"/>
                    <a:pt x="10404" y="6800"/>
                  </a:cubicBezTo>
                  <a:cubicBezTo>
                    <a:pt x="10518" y="6800"/>
                    <a:pt x="10635" y="6794"/>
                    <a:pt x="10754" y="6780"/>
                  </a:cubicBezTo>
                  <a:cubicBezTo>
                    <a:pt x="11765" y="6727"/>
                    <a:pt x="12762" y="6647"/>
                    <a:pt x="13772" y="6541"/>
                  </a:cubicBezTo>
                  <a:cubicBezTo>
                    <a:pt x="14104" y="6514"/>
                    <a:pt x="14436" y="6461"/>
                    <a:pt x="14756" y="6368"/>
                  </a:cubicBezTo>
                  <a:cubicBezTo>
                    <a:pt x="14982" y="6302"/>
                    <a:pt x="15207" y="6235"/>
                    <a:pt x="15447" y="6182"/>
                  </a:cubicBezTo>
                  <a:cubicBezTo>
                    <a:pt x="15573" y="6162"/>
                    <a:pt x="15703" y="6152"/>
                    <a:pt x="15834" y="6152"/>
                  </a:cubicBezTo>
                  <a:cubicBezTo>
                    <a:pt x="15965" y="6152"/>
                    <a:pt x="16098" y="6162"/>
                    <a:pt x="16231" y="6182"/>
                  </a:cubicBezTo>
                  <a:cubicBezTo>
                    <a:pt x="16656" y="6195"/>
                    <a:pt x="17082" y="6262"/>
                    <a:pt x="17494" y="6381"/>
                  </a:cubicBezTo>
                  <a:cubicBezTo>
                    <a:pt x="17683" y="6445"/>
                    <a:pt x="17881" y="6483"/>
                    <a:pt x="18074" y="6483"/>
                  </a:cubicBezTo>
                  <a:cubicBezTo>
                    <a:pt x="18125" y="6483"/>
                    <a:pt x="18175" y="6480"/>
                    <a:pt x="18225" y="6475"/>
                  </a:cubicBezTo>
                  <a:cubicBezTo>
                    <a:pt x="18464" y="6448"/>
                    <a:pt x="18704" y="6395"/>
                    <a:pt x="18943" y="6368"/>
                  </a:cubicBezTo>
                  <a:cubicBezTo>
                    <a:pt x="19082" y="6362"/>
                    <a:pt x="19225" y="6358"/>
                    <a:pt x="19368" y="6358"/>
                  </a:cubicBezTo>
                  <a:cubicBezTo>
                    <a:pt x="19511" y="6358"/>
                    <a:pt x="19654" y="6362"/>
                    <a:pt x="19794" y="6368"/>
                  </a:cubicBezTo>
                  <a:cubicBezTo>
                    <a:pt x="19880" y="6370"/>
                    <a:pt x="19966" y="6371"/>
                    <a:pt x="20053" y="6371"/>
                  </a:cubicBezTo>
                  <a:cubicBezTo>
                    <a:pt x="20647" y="6371"/>
                    <a:pt x="21249" y="6331"/>
                    <a:pt x="21841" y="6262"/>
                  </a:cubicBezTo>
                  <a:cubicBezTo>
                    <a:pt x="22067" y="6262"/>
                    <a:pt x="22306" y="6209"/>
                    <a:pt x="22532" y="6142"/>
                  </a:cubicBezTo>
                  <a:cubicBezTo>
                    <a:pt x="22718" y="6036"/>
                    <a:pt x="22918" y="5969"/>
                    <a:pt x="23130" y="5930"/>
                  </a:cubicBezTo>
                  <a:cubicBezTo>
                    <a:pt x="23164" y="5930"/>
                    <a:pt x="23190" y="5931"/>
                    <a:pt x="23211" y="5931"/>
                  </a:cubicBezTo>
                  <a:cubicBezTo>
                    <a:pt x="23263" y="5931"/>
                    <a:pt x="23286" y="5924"/>
                    <a:pt x="23343" y="5876"/>
                  </a:cubicBezTo>
                  <a:cubicBezTo>
                    <a:pt x="23383" y="5850"/>
                    <a:pt x="23409" y="5783"/>
                    <a:pt x="23449" y="5743"/>
                  </a:cubicBezTo>
                  <a:cubicBezTo>
                    <a:pt x="23531" y="5670"/>
                    <a:pt x="23636" y="5633"/>
                    <a:pt x="23744" y="5633"/>
                  </a:cubicBezTo>
                  <a:cubicBezTo>
                    <a:pt x="23830" y="5633"/>
                    <a:pt x="23917" y="5656"/>
                    <a:pt x="23994" y="5704"/>
                  </a:cubicBezTo>
                  <a:cubicBezTo>
                    <a:pt x="24180" y="5797"/>
                    <a:pt x="24313" y="5956"/>
                    <a:pt x="24513" y="6009"/>
                  </a:cubicBezTo>
                  <a:cubicBezTo>
                    <a:pt x="24712" y="6076"/>
                    <a:pt x="24912" y="6089"/>
                    <a:pt x="25124" y="6089"/>
                  </a:cubicBezTo>
                  <a:cubicBezTo>
                    <a:pt x="25766" y="6102"/>
                    <a:pt x="26407" y="6109"/>
                    <a:pt x="27049" y="6109"/>
                  </a:cubicBezTo>
                  <a:cubicBezTo>
                    <a:pt x="29013" y="6109"/>
                    <a:pt x="30980" y="6046"/>
                    <a:pt x="32954" y="5916"/>
                  </a:cubicBezTo>
                  <a:cubicBezTo>
                    <a:pt x="33087" y="5902"/>
                    <a:pt x="33220" y="5895"/>
                    <a:pt x="33353" y="5895"/>
                  </a:cubicBezTo>
                  <a:cubicBezTo>
                    <a:pt x="33606" y="5895"/>
                    <a:pt x="33858" y="5922"/>
                    <a:pt x="34110" y="5983"/>
                  </a:cubicBezTo>
                  <a:cubicBezTo>
                    <a:pt x="34153" y="6008"/>
                    <a:pt x="34200" y="6017"/>
                    <a:pt x="34249" y="6017"/>
                  </a:cubicBezTo>
                  <a:cubicBezTo>
                    <a:pt x="34278" y="6017"/>
                    <a:pt x="34307" y="6014"/>
                    <a:pt x="34336" y="6009"/>
                  </a:cubicBezTo>
                  <a:cubicBezTo>
                    <a:pt x="34483" y="5956"/>
                    <a:pt x="34429" y="5464"/>
                    <a:pt x="34429" y="5345"/>
                  </a:cubicBezTo>
                  <a:cubicBezTo>
                    <a:pt x="34456" y="5079"/>
                    <a:pt x="34456" y="4826"/>
                    <a:pt x="34456" y="4560"/>
                  </a:cubicBezTo>
                  <a:cubicBezTo>
                    <a:pt x="34390" y="3085"/>
                    <a:pt x="34270" y="1569"/>
                    <a:pt x="34296" y="94"/>
                  </a:cubicBezTo>
                  <a:lnTo>
                    <a:pt x="34296" y="94"/>
                  </a:lnTo>
                  <a:cubicBezTo>
                    <a:pt x="34170" y="100"/>
                    <a:pt x="34041" y="104"/>
                    <a:pt x="33911" y="104"/>
                  </a:cubicBezTo>
                  <a:cubicBezTo>
                    <a:pt x="33781" y="104"/>
                    <a:pt x="33652" y="100"/>
                    <a:pt x="33525" y="94"/>
                  </a:cubicBezTo>
                  <a:lnTo>
                    <a:pt x="33525" y="386"/>
                  </a:lnTo>
                  <a:cubicBezTo>
                    <a:pt x="33645" y="413"/>
                    <a:pt x="33725" y="519"/>
                    <a:pt x="33738" y="639"/>
                  </a:cubicBezTo>
                  <a:cubicBezTo>
                    <a:pt x="33738" y="772"/>
                    <a:pt x="33619" y="891"/>
                    <a:pt x="33486" y="905"/>
                  </a:cubicBezTo>
                  <a:cubicBezTo>
                    <a:pt x="33339" y="905"/>
                    <a:pt x="33220" y="798"/>
                    <a:pt x="33206" y="652"/>
                  </a:cubicBezTo>
                  <a:cubicBezTo>
                    <a:pt x="33206" y="532"/>
                    <a:pt x="33286" y="426"/>
                    <a:pt x="33393" y="400"/>
                  </a:cubicBezTo>
                  <a:lnTo>
                    <a:pt x="33393" y="94"/>
                  </a:lnTo>
                  <a:cubicBezTo>
                    <a:pt x="33140" y="81"/>
                    <a:pt x="32887" y="54"/>
                    <a:pt x="32648" y="41"/>
                  </a:cubicBezTo>
                  <a:lnTo>
                    <a:pt x="32648" y="41"/>
                  </a:lnTo>
                  <a:lnTo>
                    <a:pt x="32661" y="413"/>
                  </a:lnTo>
                  <a:cubicBezTo>
                    <a:pt x="32768" y="439"/>
                    <a:pt x="32861" y="546"/>
                    <a:pt x="32861" y="665"/>
                  </a:cubicBezTo>
                  <a:cubicBezTo>
                    <a:pt x="32861" y="798"/>
                    <a:pt x="32754" y="931"/>
                    <a:pt x="32608" y="931"/>
                  </a:cubicBezTo>
                  <a:cubicBezTo>
                    <a:pt x="32462" y="931"/>
                    <a:pt x="32342" y="825"/>
                    <a:pt x="32342" y="679"/>
                  </a:cubicBezTo>
                  <a:cubicBezTo>
                    <a:pt x="32329" y="559"/>
                    <a:pt x="32409" y="453"/>
                    <a:pt x="32528" y="426"/>
                  </a:cubicBezTo>
                  <a:lnTo>
                    <a:pt x="32515" y="27"/>
                  </a:lnTo>
                  <a:cubicBezTo>
                    <a:pt x="32263" y="14"/>
                    <a:pt x="32010" y="1"/>
                    <a:pt x="31771" y="1"/>
                  </a:cubicBezTo>
                  <a:lnTo>
                    <a:pt x="31784" y="453"/>
                  </a:lnTo>
                  <a:cubicBezTo>
                    <a:pt x="31904" y="479"/>
                    <a:pt x="31983" y="572"/>
                    <a:pt x="31983" y="692"/>
                  </a:cubicBezTo>
                  <a:cubicBezTo>
                    <a:pt x="31997" y="838"/>
                    <a:pt x="31877" y="958"/>
                    <a:pt x="31731" y="958"/>
                  </a:cubicBezTo>
                  <a:cubicBezTo>
                    <a:pt x="31598" y="958"/>
                    <a:pt x="31478" y="852"/>
                    <a:pt x="31465" y="705"/>
                  </a:cubicBezTo>
                  <a:cubicBezTo>
                    <a:pt x="31465" y="586"/>
                    <a:pt x="31545" y="479"/>
                    <a:pt x="31651" y="453"/>
                  </a:cubicBezTo>
                  <a:lnTo>
                    <a:pt x="3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 rot="-4331658">
              <a:off x="8213692" y="1507810"/>
              <a:ext cx="1080069" cy="652818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841063" y="2778936"/>
            <a:ext cx="21354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524263" y="3232157"/>
            <a:ext cx="27690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2"/>
          </p:nvPr>
        </p:nvSpPr>
        <p:spPr>
          <a:xfrm>
            <a:off x="5167537" y="2778936"/>
            <a:ext cx="21354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4850737" y="3232157"/>
            <a:ext cx="27690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715550" y="538250"/>
            <a:ext cx="77130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-2759000" y="1600227"/>
            <a:ext cx="3752463" cy="3005013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823873" y="4050605"/>
            <a:ext cx="7863631" cy="2223979"/>
            <a:chOff x="823873" y="4050605"/>
            <a:chExt cx="7863631" cy="2223979"/>
          </a:xfrm>
        </p:grpSpPr>
        <p:sp>
          <p:nvSpPr>
            <p:cNvPr id="38" name="Google Shape;38;p5"/>
            <p:cNvSpPr/>
            <p:nvPr/>
          </p:nvSpPr>
          <p:spPr>
            <a:xfrm>
              <a:off x="823873" y="4739775"/>
              <a:ext cx="7496346" cy="1534809"/>
            </a:xfrm>
            <a:custGeom>
              <a:avLst/>
              <a:gdLst/>
              <a:ahLst/>
              <a:cxnLst/>
              <a:rect l="l" t="t" r="r" b="b"/>
              <a:pathLst>
                <a:path w="34483" h="7060" extrusionOk="0">
                  <a:moveTo>
                    <a:pt x="31571" y="1"/>
                  </a:moveTo>
                  <a:lnTo>
                    <a:pt x="30893" y="27"/>
                  </a:lnTo>
                  <a:lnTo>
                    <a:pt x="30920" y="479"/>
                  </a:lnTo>
                  <a:cubicBezTo>
                    <a:pt x="31026" y="506"/>
                    <a:pt x="31106" y="599"/>
                    <a:pt x="31119" y="719"/>
                  </a:cubicBezTo>
                  <a:cubicBezTo>
                    <a:pt x="31119" y="865"/>
                    <a:pt x="31013" y="984"/>
                    <a:pt x="30867" y="984"/>
                  </a:cubicBezTo>
                  <a:cubicBezTo>
                    <a:pt x="30859" y="985"/>
                    <a:pt x="30852" y="985"/>
                    <a:pt x="30845" y="985"/>
                  </a:cubicBezTo>
                  <a:cubicBezTo>
                    <a:pt x="30709" y="985"/>
                    <a:pt x="30601" y="871"/>
                    <a:pt x="30601" y="732"/>
                  </a:cubicBezTo>
                  <a:cubicBezTo>
                    <a:pt x="30588" y="626"/>
                    <a:pt x="30667" y="519"/>
                    <a:pt x="30774" y="479"/>
                  </a:cubicBezTo>
                  <a:lnTo>
                    <a:pt x="30761" y="27"/>
                  </a:lnTo>
                  <a:lnTo>
                    <a:pt x="30295" y="41"/>
                  </a:lnTo>
                  <a:lnTo>
                    <a:pt x="30029" y="54"/>
                  </a:lnTo>
                  <a:lnTo>
                    <a:pt x="30043" y="506"/>
                  </a:lnTo>
                  <a:cubicBezTo>
                    <a:pt x="30149" y="532"/>
                    <a:pt x="30242" y="626"/>
                    <a:pt x="30242" y="745"/>
                  </a:cubicBezTo>
                  <a:cubicBezTo>
                    <a:pt x="30242" y="891"/>
                    <a:pt x="30136" y="1011"/>
                    <a:pt x="29990" y="1011"/>
                  </a:cubicBezTo>
                  <a:cubicBezTo>
                    <a:pt x="29982" y="1012"/>
                    <a:pt x="29975" y="1012"/>
                    <a:pt x="29967" y="1012"/>
                  </a:cubicBezTo>
                  <a:cubicBezTo>
                    <a:pt x="29831" y="1012"/>
                    <a:pt x="29724" y="898"/>
                    <a:pt x="29724" y="772"/>
                  </a:cubicBezTo>
                  <a:cubicBezTo>
                    <a:pt x="29724" y="652"/>
                    <a:pt x="29790" y="546"/>
                    <a:pt x="29910" y="506"/>
                  </a:cubicBezTo>
                  <a:lnTo>
                    <a:pt x="29896" y="54"/>
                  </a:lnTo>
                  <a:lnTo>
                    <a:pt x="29019" y="94"/>
                  </a:lnTo>
                  <a:lnTo>
                    <a:pt x="29046" y="532"/>
                  </a:lnTo>
                  <a:cubicBezTo>
                    <a:pt x="29152" y="559"/>
                    <a:pt x="29232" y="665"/>
                    <a:pt x="29245" y="785"/>
                  </a:cubicBezTo>
                  <a:cubicBezTo>
                    <a:pt x="29245" y="931"/>
                    <a:pt x="29139" y="1051"/>
                    <a:pt x="28993" y="1051"/>
                  </a:cubicBezTo>
                  <a:cubicBezTo>
                    <a:pt x="28846" y="1051"/>
                    <a:pt x="28727" y="945"/>
                    <a:pt x="28727" y="798"/>
                  </a:cubicBezTo>
                  <a:cubicBezTo>
                    <a:pt x="28713" y="679"/>
                    <a:pt x="28793" y="572"/>
                    <a:pt x="28913" y="546"/>
                  </a:cubicBezTo>
                  <a:lnTo>
                    <a:pt x="28886" y="94"/>
                  </a:lnTo>
                  <a:lnTo>
                    <a:pt x="28155" y="120"/>
                  </a:lnTo>
                  <a:lnTo>
                    <a:pt x="28168" y="572"/>
                  </a:lnTo>
                  <a:cubicBezTo>
                    <a:pt x="28288" y="599"/>
                    <a:pt x="28368" y="692"/>
                    <a:pt x="28368" y="812"/>
                  </a:cubicBezTo>
                  <a:cubicBezTo>
                    <a:pt x="28368" y="958"/>
                    <a:pt x="28261" y="1078"/>
                    <a:pt x="28115" y="1078"/>
                  </a:cubicBezTo>
                  <a:cubicBezTo>
                    <a:pt x="28108" y="1078"/>
                    <a:pt x="28100" y="1079"/>
                    <a:pt x="28093" y="1079"/>
                  </a:cubicBezTo>
                  <a:cubicBezTo>
                    <a:pt x="27957" y="1079"/>
                    <a:pt x="27849" y="964"/>
                    <a:pt x="27849" y="825"/>
                  </a:cubicBezTo>
                  <a:cubicBezTo>
                    <a:pt x="27849" y="705"/>
                    <a:pt x="27916" y="599"/>
                    <a:pt x="28035" y="572"/>
                  </a:cubicBezTo>
                  <a:lnTo>
                    <a:pt x="28022" y="120"/>
                  </a:lnTo>
                  <a:lnTo>
                    <a:pt x="27969" y="120"/>
                  </a:lnTo>
                  <a:lnTo>
                    <a:pt x="27251" y="147"/>
                  </a:lnTo>
                  <a:lnTo>
                    <a:pt x="27264" y="599"/>
                  </a:lnTo>
                  <a:cubicBezTo>
                    <a:pt x="27384" y="626"/>
                    <a:pt x="27464" y="719"/>
                    <a:pt x="27464" y="838"/>
                  </a:cubicBezTo>
                  <a:cubicBezTo>
                    <a:pt x="27464" y="984"/>
                    <a:pt x="27357" y="1104"/>
                    <a:pt x="27211" y="1104"/>
                  </a:cubicBezTo>
                  <a:cubicBezTo>
                    <a:pt x="27204" y="1105"/>
                    <a:pt x="27196" y="1105"/>
                    <a:pt x="27189" y="1105"/>
                  </a:cubicBezTo>
                  <a:cubicBezTo>
                    <a:pt x="27053" y="1105"/>
                    <a:pt x="26945" y="991"/>
                    <a:pt x="26945" y="865"/>
                  </a:cubicBezTo>
                  <a:cubicBezTo>
                    <a:pt x="26945" y="745"/>
                    <a:pt x="27012" y="639"/>
                    <a:pt x="27131" y="599"/>
                  </a:cubicBezTo>
                  <a:lnTo>
                    <a:pt x="27118" y="160"/>
                  </a:lnTo>
                  <a:lnTo>
                    <a:pt x="26374" y="187"/>
                  </a:lnTo>
                  <a:lnTo>
                    <a:pt x="26387" y="626"/>
                  </a:lnTo>
                  <a:cubicBezTo>
                    <a:pt x="26507" y="652"/>
                    <a:pt x="26586" y="758"/>
                    <a:pt x="26586" y="865"/>
                  </a:cubicBezTo>
                  <a:cubicBezTo>
                    <a:pt x="26600" y="1011"/>
                    <a:pt x="26480" y="1131"/>
                    <a:pt x="26347" y="1144"/>
                  </a:cubicBezTo>
                  <a:cubicBezTo>
                    <a:pt x="26201" y="1144"/>
                    <a:pt x="26081" y="1038"/>
                    <a:pt x="26068" y="891"/>
                  </a:cubicBezTo>
                  <a:cubicBezTo>
                    <a:pt x="26068" y="772"/>
                    <a:pt x="26148" y="665"/>
                    <a:pt x="26254" y="639"/>
                  </a:cubicBezTo>
                  <a:lnTo>
                    <a:pt x="26241" y="187"/>
                  </a:lnTo>
                  <a:lnTo>
                    <a:pt x="25510" y="213"/>
                  </a:lnTo>
                  <a:lnTo>
                    <a:pt x="25523" y="652"/>
                  </a:lnTo>
                  <a:cubicBezTo>
                    <a:pt x="25629" y="679"/>
                    <a:pt x="25709" y="785"/>
                    <a:pt x="25722" y="905"/>
                  </a:cubicBezTo>
                  <a:cubicBezTo>
                    <a:pt x="25722" y="1038"/>
                    <a:pt x="25616" y="1157"/>
                    <a:pt x="25470" y="1171"/>
                  </a:cubicBezTo>
                  <a:cubicBezTo>
                    <a:pt x="25324" y="1171"/>
                    <a:pt x="25204" y="1064"/>
                    <a:pt x="25204" y="918"/>
                  </a:cubicBezTo>
                  <a:cubicBezTo>
                    <a:pt x="25191" y="798"/>
                    <a:pt x="25270" y="692"/>
                    <a:pt x="25390" y="665"/>
                  </a:cubicBezTo>
                  <a:lnTo>
                    <a:pt x="25363" y="227"/>
                  </a:lnTo>
                  <a:lnTo>
                    <a:pt x="24632" y="253"/>
                  </a:lnTo>
                  <a:lnTo>
                    <a:pt x="24646" y="692"/>
                  </a:lnTo>
                  <a:cubicBezTo>
                    <a:pt x="24765" y="719"/>
                    <a:pt x="24845" y="812"/>
                    <a:pt x="24845" y="931"/>
                  </a:cubicBezTo>
                  <a:cubicBezTo>
                    <a:pt x="24845" y="1078"/>
                    <a:pt x="24739" y="1197"/>
                    <a:pt x="24592" y="1197"/>
                  </a:cubicBezTo>
                  <a:cubicBezTo>
                    <a:pt x="24446" y="1197"/>
                    <a:pt x="24327" y="1091"/>
                    <a:pt x="24327" y="945"/>
                  </a:cubicBezTo>
                  <a:cubicBezTo>
                    <a:pt x="24327" y="825"/>
                    <a:pt x="24393" y="719"/>
                    <a:pt x="24513" y="692"/>
                  </a:cubicBezTo>
                  <a:lnTo>
                    <a:pt x="24499" y="253"/>
                  </a:lnTo>
                  <a:lnTo>
                    <a:pt x="23755" y="280"/>
                  </a:lnTo>
                  <a:lnTo>
                    <a:pt x="23768" y="719"/>
                  </a:lnTo>
                  <a:cubicBezTo>
                    <a:pt x="23888" y="745"/>
                    <a:pt x="23968" y="838"/>
                    <a:pt x="23968" y="958"/>
                  </a:cubicBezTo>
                  <a:cubicBezTo>
                    <a:pt x="23981" y="1104"/>
                    <a:pt x="23861" y="1224"/>
                    <a:pt x="23728" y="1224"/>
                  </a:cubicBezTo>
                  <a:cubicBezTo>
                    <a:pt x="23721" y="1224"/>
                    <a:pt x="23714" y="1225"/>
                    <a:pt x="23706" y="1225"/>
                  </a:cubicBezTo>
                  <a:cubicBezTo>
                    <a:pt x="23570" y="1225"/>
                    <a:pt x="23462" y="1111"/>
                    <a:pt x="23449" y="984"/>
                  </a:cubicBezTo>
                  <a:cubicBezTo>
                    <a:pt x="23449" y="865"/>
                    <a:pt x="23529" y="758"/>
                    <a:pt x="23635" y="719"/>
                  </a:cubicBezTo>
                  <a:lnTo>
                    <a:pt x="23622" y="280"/>
                  </a:lnTo>
                  <a:lnTo>
                    <a:pt x="22891" y="320"/>
                  </a:lnTo>
                  <a:lnTo>
                    <a:pt x="22904" y="745"/>
                  </a:lnTo>
                  <a:cubicBezTo>
                    <a:pt x="23011" y="772"/>
                    <a:pt x="23090" y="878"/>
                    <a:pt x="23104" y="984"/>
                  </a:cubicBezTo>
                  <a:cubicBezTo>
                    <a:pt x="23104" y="1131"/>
                    <a:pt x="22997" y="1250"/>
                    <a:pt x="22851" y="1264"/>
                  </a:cubicBezTo>
                  <a:cubicBezTo>
                    <a:pt x="22705" y="1264"/>
                    <a:pt x="22585" y="1144"/>
                    <a:pt x="22585" y="1011"/>
                  </a:cubicBezTo>
                  <a:cubicBezTo>
                    <a:pt x="22572" y="891"/>
                    <a:pt x="22652" y="785"/>
                    <a:pt x="22771" y="745"/>
                  </a:cubicBezTo>
                  <a:lnTo>
                    <a:pt x="22745" y="320"/>
                  </a:lnTo>
                  <a:lnTo>
                    <a:pt x="22014" y="346"/>
                  </a:lnTo>
                  <a:lnTo>
                    <a:pt x="22027" y="772"/>
                  </a:lnTo>
                  <a:cubicBezTo>
                    <a:pt x="22147" y="798"/>
                    <a:pt x="22240" y="905"/>
                    <a:pt x="22240" y="1024"/>
                  </a:cubicBezTo>
                  <a:cubicBezTo>
                    <a:pt x="22240" y="1171"/>
                    <a:pt x="22133" y="1290"/>
                    <a:pt x="21987" y="1290"/>
                  </a:cubicBezTo>
                  <a:cubicBezTo>
                    <a:pt x="21841" y="1290"/>
                    <a:pt x="21721" y="1184"/>
                    <a:pt x="21721" y="1038"/>
                  </a:cubicBezTo>
                  <a:cubicBezTo>
                    <a:pt x="21708" y="918"/>
                    <a:pt x="21788" y="812"/>
                    <a:pt x="21907" y="785"/>
                  </a:cubicBezTo>
                  <a:lnTo>
                    <a:pt x="21881" y="360"/>
                  </a:lnTo>
                  <a:lnTo>
                    <a:pt x="21150" y="386"/>
                  </a:lnTo>
                  <a:lnTo>
                    <a:pt x="21163" y="812"/>
                  </a:lnTo>
                  <a:cubicBezTo>
                    <a:pt x="21282" y="838"/>
                    <a:pt x="21362" y="931"/>
                    <a:pt x="21362" y="1051"/>
                  </a:cubicBezTo>
                  <a:cubicBezTo>
                    <a:pt x="21362" y="1197"/>
                    <a:pt x="21256" y="1317"/>
                    <a:pt x="21110" y="1317"/>
                  </a:cubicBezTo>
                  <a:cubicBezTo>
                    <a:pt x="21102" y="1317"/>
                    <a:pt x="21095" y="1318"/>
                    <a:pt x="21087" y="1318"/>
                  </a:cubicBezTo>
                  <a:cubicBezTo>
                    <a:pt x="20952" y="1318"/>
                    <a:pt x="20844" y="1203"/>
                    <a:pt x="20844" y="1064"/>
                  </a:cubicBezTo>
                  <a:cubicBezTo>
                    <a:pt x="20844" y="958"/>
                    <a:pt x="20910" y="852"/>
                    <a:pt x="21030" y="812"/>
                  </a:cubicBezTo>
                  <a:lnTo>
                    <a:pt x="21017" y="386"/>
                  </a:lnTo>
                  <a:lnTo>
                    <a:pt x="20751" y="400"/>
                  </a:lnTo>
                  <a:lnTo>
                    <a:pt x="20272" y="413"/>
                  </a:lnTo>
                  <a:lnTo>
                    <a:pt x="20285" y="838"/>
                  </a:lnTo>
                  <a:cubicBezTo>
                    <a:pt x="20405" y="865"/>
                    <a:pt x="20485" y="958"/>
                    <a:pt x="20498" y="1078"/>
                  </a:cubicBezTo>
                  <a:cubicBezTo>
                    <a:pt x="20498" y="1224"/>
                    <a:pt x="20379" y="1343"/>
                    <a:pt x="20246" y="1357"/>
                  </a:cubicBezTo>
                  <a:cubicBezTo>
                    <a:pt x="20099" y="1357"/>
                    <a:pt x="19980" y="1237"/>
                    <a:pt x="19966" y="1104"/>
                  </a:cubicBezTo>
                  <a:cubicBezTo>
                    <a:pt x="19966" y="984"/>
                    <a:pt x="20046" y="878"/>
                    <a:pt x="20153" y="838"/>
                  </a:cubicBezTo>
                  <a:lnTo>
                    <a:pt x="20139" y="426"/>
                  </a:lnTo>
                  <a:lnTo>
                    <a:pt x="19275" y="453"/>
                  </a:lnTo>
                  <a:lnTo>
                    <a:pt x="19289" y="878"/>
                  </a:lnTo>
                  <a:cubicBezTo>
                    <a:pt x="19408" y="891"/>
                    <a:pt x="19488" y="998"/>
                    <a:pt x="19488" y="1117"/>
                  </a:cubicBezTo>
                  <a:cubicBezTo>
                    <a:pt x="19501" y="1264"/>
                    <a:pt x="19382" y="1383"/>
                    <a:pt x="19235" y="1383"/>
                  </a:cubicBezTo>
                  <a:cubicBezTo>
                    <a:pt x="19089" y="1383"/>
                    <a:pt x="18969" y="1277"/>
                    <a:pt x="18969" y="1131"/>
                  </a:cubicBezTo>
                  <a:cubicBezTo>
                    <a:pt x="18969" y="1011"/>
                    <a:pt x="19049" y="905"/>
                    <a:pt x="19156" y="878"/>
                  </a:cubicBezTo>
                  <a:lnTo>
                    <a:pt x="19142" y="466"/>
                  </a:lnTo>
                  <a:lnTo>
                    <a:pt x="18398" y="493"/>
                  </a:lnTo>
                  <a:lnTo>
                    <a:pt x="18411" y="905"/>
                  </a:lnTo>
                  <a:cubicBezTo>
                    <a:pt x="18531" y="931"/>
                    <a:pt x="18611" y="1024"/>
                    <a:pt x="18624" y="1144"/>
                  </a:cubicBezTo>
                  <a:cubicBezTo>
                    <a:pt x="18624" y="1290"/>
                    <a:pt x="18504" y="1410"/>
                    <a:pt x="18371" y="1410"/>
                  </a:cubicBezTo>
                  <a:cubicBezTo>
                    <a:pt x="18363" y="1411"/>
                    <a:pt x="18355" y="1411"/>
                    <a:pt x="18347" y="1411"/>
                  </a:cubicBezTo>
                  <a:cubicBezTo>
                    <a:pt x="18199" y="1411"/>
                    <a:pt x="18079" y="1296"/>
                    <a:pt x="18079" y="1157"/>
                  </a:cubicBezTo>
                  <a:cubicBezTo>
                    <a:pt x="18079" y="1038"/>
                    <a:pt x="18159" y="931"/>
                    <a:pt x="18265" y="905"/>
                  </a:cubicBezTo>
                  <a:lnTo>
                    <a:pt x="18252" y="493"/>
                  </a:lnTo>
                  <a:lnTo>
                    <a:pt x="17481" y="519"/>
                  </a:lnTo>
                  <a:lnTo>
                    <a:pt x="17494" y="931"/>
                  </a:lnTo>
                  <a:cubicBezTo>
                    <a:pt x="17614" y="958"/>
                    <a:pt x="17693" y="1051"/>
                    <a:pt x="17693" y="1171"/>
                  </a:cubicBezTo>
                  <a:cubicBezTo>
                    <a:pt x="17707" y="1317"/>
                    <a:pt x="17587" y="1436"/>
                    <a:pt x="17454" y="1436"/>
                  </a:cubicBezTo>
                  <a:cubicBezTo>
                    <a:pt x="17308" y="1436"/>
                    <a:pt x="17188" y="1330"/>
                    <a:pt x="17175" y="1184"/>
                  </a:cubicBezTo>
                  <a:cubicBezTo>
                    <a:pt x="17175" y="1064"/>
                    <a:pt x="17255" y="958"/>
                    <a:pt x="17361" y="931"/>
                  </a:cubicBezTo>
                  <a:lnTo>
                    <a:pt x="17348" y="519"/>
                  </a:lnTo>
                  <a:lnTo>
                    <a:pt x="16617" y="546"/>
                  </a:lnTo>
                  <a:lnTo>
                    <a:pt x="16630" y="958"/>
                  </a:lnTo>
                  <a:cubicBezTo>
                    <a:pt x="16736" y="984"/>
                    <a:pt x="16816" y="1078"/>
                    <a:pt x="16829" y="1197"/>
                  </a:cubicBezTo>
                  <a:cubicBezTo>
                    <a:pt x="16829" y="1343"/>
                    <a:pt x="16723" y="1463"/>
                    <a:pt x="16577" y="1463"/>
                  </a:cubicBezTo>
                  <a:cubicBezTo>
                    <a:pt x="16569" y="1464"/>
                    <a:pt x="16562" y="1464"/>
                    <a:pt x="16555" y="1464"/>
                  </a:cubicBezTo>
                  <a:cubicBezTo>
                    <a:pt x="16419" y="1464"/>
                    <a:pt x="16311" y="1349"/>
                    <a:pt x="16311" y="1210"/>
                  </a:cubicBezTo>
                  <a:cubicBezTo>
                    <a:pt x="16298" y="1104"/>
                    <a:pt x="16377" y="998"/>
                    <a:pt x="16497" y="958"/>
                  </a:cubicBezTo>
                  <a:lnTo>
                    <a:pt x="16484" y="559"/>
                  </a:lnTo>
                  <a:lnTo>
                    <a:pt x="15739" y="586"/>
                  </a:lnTo>
                  <a:lnTo>
                    <a:pt x="15753" y="984"/>
                  </a:lnTo>
                  <a:cubicBezTo>
                    <a:pt x="15872" y="1011"/>
                    <a:pt x="15952" y="1117"/>
                    <a:pt x="15952" y="1224"/>
                  </a:cubicBezTo>
                  <a:cubicBezTo>
                    <a:pt x="15952" y="1370"/>
                    <a:pt x="15846" y="1490"/>
                    <a:pt x="15699" y="1503"/>
                  </a:cubicBezTo>
                  <a:cubicBezTo>
                    <a:pt x="15553" y="1503"/>
                    <a:pt x="15433" y="1383"/>
                    <a:pt x="15433" y="1250"/>
                  </a:cubicBezTo>
                  <a:cubicBezTo>
                    <a:pt x="15433" y="1131"/>
                    <a:pt x="15500" y="1024"/>
                    <a:pt x="15620" y="984"/>
                  </a:cubicBezTo>
                  <a:lnTo>
                    <a:pt x="15606" y="586"/>
                  </a:lnTo>
                  <a:lnTo>
                    <a:pt x="14862" y="626"/>
                  </a:lnTo>
                  <a:lnTo>
                    <a:pt x="14875" y="1011"/>
                  </a:lnTo>
                  <a:cubicBezTo>
                    <a:pt x="14995" y="1038"/>
                    <a:pt x="15075" y="1144"/>
                    <a:pt x="15088" y="1264"/>
                  </a:cubicBezTo>
                  <a:cubicBezTo>
                    <a:pt x="15088" y="1397"/>
                    <a:pt x="14968" y="1516"/>
                    <a:pt x="14835" y="1529"/>
                  </a:cubicBezTo>
                  <a:cubicBezTo>
                    <a:pt x="14689" y="1529"/>
                    <a:pt x="14569" y="1423"/>
                    <a:pt x="14556" y="1277"/>
                  </a:cubicBezTo>
                  <a:cubicBezTo>
                    <a:pt x="14556" y="1157"/>
                    <a:pt x="14636" y="1051"/>
                    <a:pt x="14742" y="1024"/>
                  </a:cubicBezTo>
                  <a:lnTo>
                    <a:pt x="14729" y="626"/>
                  </a:lnTo>
                  <a:lnTo>
                    <a:pt x="13998" y="652"/>
                  </a:lnTo>
                  <a:lnTo>
                    <a:pt x="14011" y="1051"/>
                  </a:lnTo>
                  <a:cubicBezTo>
                    <a:pt x="14117" y="1064"/>
                    <a:pt x="14197" y="1171"/>
                    <a:pt x="14211" y="1290"/>
                  </a:cubicBezTo>
                  <a:cubicBezTo>
                    <a:pt x="14211" y="1436"/>
                    <a:pt x="14104" y="1556"/>
                    <a:pt x="13958" y="1556"/>
                  </a:cubicBezTo>
                  <a:cubicBezTo>
                    <a:pt x="13812" y="1556"/>
                    <a:pt x="13692" y="1450"/>
                    <a:pt x="13692" y="1303"/>
                  </a:cubicBezTo>
                  <a:cubicBezTo>
                    <a:pt x="13679" y="1184"/>
                    <a:pt x="13759" y="1078"/>
                    <a:pt x="13878" y="1051"/>
                  </a:cubicBezTo>
                  <a:lnTo>
                    <a:pt x="13865" y="665"/>
                  </a:lnTo>
                  <a:lnTo>
                    <a:pt x="13120" y="692"/>
                  </a:lnTo>
                  <a:lnTo>
                    <a:pt x="13134" y="1078"/>
                  </a:lnTo>
                  <a:cubicBezTo>
                    <a:pt x="13253" y="1104"/>
                    <a:pt x="13333" y="1197"/>
                    <a:pt x="13333" y="1317"/>
                  </a:cubicBezTo>
                  <a:cubicBezTo>
                    <a:pt x="13333" y="1463"/>
                    <a:pt x="13227" y="1583"/>
                    <a:pt x="13081" y="1583"/>
                  </a:cubicBezTo>
                  <a:cubicBezTo>
                    <a:pt x="13073" y="1583"/>
                    <a:pt x="13066" y="1584"/>
                    <a:pt x="13058" y="1584"/>
                  </a:cubicBezTo>
                  <a:cubicBezTo>
                    <a:pt x="12922" y="1584"/>
                    <a:pt x="12815" y="1469"/>
                    <a:pt x="12815" y="1330"/>
                  </a:cubicBezTo>
                  <a:cubicBezTo>
                    <a:pt x="12815" y="1224"/>
                    <a:pt x="12881" y="1117"/>
                    <a:pt x="13001" y="1078"/>
                  </a:cubicBezTo>
                  <a:lnTo>
                    <a:pt x="12988" y="692"/>
                  </a:lnTo>
                  <a:lnTo>
                    <a:pt x="12456" y="719"/>
                  </a:lnTo>
                  <a:lnTo>
                    <a:pt x="12243" y="719"/>
                  </a:lnTo>
                  <a:lnTo>
                    <a:pt x="12256" y="1104"/>
                  </a:lnTo>
                  <a:cubicBezTo>
                    <a:pt x="12376" y="1131"/>
                    <a:pt x="12456" y="1224"/>
                    <a:pt x="12469" y="1343"/>
                  </a:cubicBezTo>
                  <a:cubicBezTo>
                    <a:pt x="12469" y="1490"/>
                    <a:pt x="12349" y="1609"/>
                    <a:pt x="12217" y="1623"/>
                  </a:cubicBezTo>
                  <a:cubicBezTo>
                    <a:pt x="12070" y="1623"/>
                    <a:pt x="11951" y="1503"/>
                    <a:pt x="11937" y="1370"/>
                  </a:cubicBezTo>
                  <a:cubicBezTo>
                    <a:pt x="11937" y="1250"/>
                    <a:pt x="12017" y="1144"/>
                    <a:pt x="12123" y="1104"/>
                  </a:cubicBezTo>
                  <a:lnTo>
                    <a:pt x="12110" y="732"/>
                  </a:lnTo>
                  <a:lnTo>
                    <a:pt x="11379" y="758"/>
                  </a:lnTo>
                  <a:lnTo>
                    <a:pt x="11392" y="1131"/>
                  </a:lnTo>
                  <a:cubicBezTo>
                    <a:pt x="11499" y="1157"/>
                    <a:pt x="11592" y="1264"/>
                    <a:pt x="11592" y="1383"/>
                  </a:cubicBezTo>
                  <a:cubicBezTo>
                    <a:pt x="11592" y="1516"/>
                    <a:pt x="11485" y="1636"/>
                    <a:pt x="11339" y="1649"/>
                  </a:cubicBezTo>
                  <a:cubicBezTo>
                    <a:pt x="11193" y="1649"/>
                    <a:pt x="11073" y="1543"/>
                    <a:pt x="11073" y="1397"/>
                  </a:cubicBezTo>
                  <a:cubicBezTo>
                    <a:pt x="11060" y="1277"/>
                    <a:pt x="11140" y="1171"/>
                    <a:pt x="11259" y="1144"/>
                  </a:cubicBezTo>
                  <a:lnTo>
                    <a:pt x="11246" y="758"/>
                  </a:lnTo>
                  <a:lnTo>
                    <a:pt x="10502" y="785"/>
                  </a:lnTo>
                  <a:lnTo>
                    <a:pt x="10515" y="1157"/>
                  </a:lnTo>
                  <a:cubicBezTo>
                    <a:pt x="10635" y="1184"/>
                    <a:pt x="10714" y="1290"/>
                    <a:pt x="10714" y="1410"/>
                  </a:cubicBezTo>
                  <a:cubicBezTo>
                    <a:pt x="10728" y="1543"/>
                    <a:pt x="10608" y="1676"/>
                    <a:pt x="10462" y="1676"/>
                  </a:cubicBezTo>
                  <a:cubicBezTo>
                    <a:pt x="10316" y="1676"/>
                    <a:pt x="10196" y="1569"/>
                    <a:pt x="10196" y="1423"/>
                  </a:cubicBezTo>
                  <a:cubicBezTo>
                    <a:pt x="10196" y="1303"/>
                    <a:pt x="10276" y="1197"/>
                    <a:pt x="10382" y="1171"/>
                  </a:cubicBezTo>
                  <a:lnTo>
                    <a:pt x="10369" y="798"/>
                  </a:lnTo>
                  <a:lnTo>
                    <a:pt x="9505" y="825"/>
                  </a:lnTo>
                  <a:lnTo>
                    <a:pt x="9518" y="1197"/>
                  </a:lnTo>
                  <a:cubicBezTo>
                    <a:pt x="9624" y="1224"/>
                    <a:pt x="9717" y="1317"/>
                    <a:pt x="9717" y="1436"/>
                  </a:cubicBezTo>
                  <a:cubicBezTo>
                    <a:pt x="9717" y="1583"/>
                    <a:pt x="9611" y="1702"/>
                    <a:pt x="9465" y="1716"/>
                  </a:cubicBezTo>
                  <a:cubicBezTo>
                    <a:pt x="9319" y="1716"/>
                    <a:pt x="9199" y="1596"/>
                    <a:pt x="9199" y="1463"/>
                  </a:cubicBezTo>
                  <a:cubicBezTo>
                    <a:pt x="9186" y="1343"/>
                    <a:pt x="9265" y="1237"/>
                    <a:pt x="9385" y="1197"/>
                  </a:cubicBezTo>
                  <a:lnTo>
                    <a:pt x="9372" y="825"/>
                  </a:lnTo>
                  <a:lnTo>
                    <a:pt x="8627" y="852"/>
                  </a:lnTo>
                  <a:lnTo>
                    <a:pt x="8641" y="1224"/>
                  </a:lnTo>
                  <a:cubicBezTo>
                    <a:pt x="8760" y="1250"/>
                    <a:pt x="8840" y="1357"/>
                    <a:pt x="8840" y="1476"/>
                  </a:cubicBezTo>
                  <a:cubicBezTo>
                    <a:pt x="8853" y="1609"/>
                    <a:pt x="8734" y="1729"/>
                    <a:pt x="8587" y="1742"/>
                  </a:cubicBezTo>
                  <a:cubicBezTo>
                    <a:pt x="8455" y="1742"/>
                    <a:pt x="8335" y="1636"/>
                    <a:pt x="8322" y="1490"/>
                  </a:cubicBezTo>
                  <a:cubicBezTo>
                    <a:pt x="8322" y="1370"/>
                    <a:pt x="8401" y="1264"/>
                    <a:pt x="8508" y="1237"/>
                  </a:cubicBezTo>
                  <a:lnTo>
                    <a:pt x="8494" y="852"/>
                  </a:lnTo>
                  <a:lnTo>
                    <a:pt x="7723" y="878"/>
                  </a:lnTo>
                  <a:lnTo>
                    <a:pt x="7737" y="1264"/>
                  </a:lnTo>
                  <a:cubicBezTo>
                    <a:pt x="7856" y="1277"/>
                    <a:pt x="7936" y="1383"/>
                    <a:pt x="7936" y="1503"/>
                  </a:cubicBezTo>
                  <a:cubicBezTo>
                    <a:pt x="7949" y="1649"/>
                    <a:pt x="7830" y="1769"/>
                    <a:pt x="7684" y="1769"/>
                  </a:cubicBezTo>
                  <a:cubicBezTo>
                    <a:pt x="7551" y="1769"/>
                    <a:pt x="7431" y="1662"/>
                    <a:pt x="7418" y="1516"/>
                  </a:cubicBezTo>
                  <a:cubicBezTo>
                    <a:pt x="7418" y="1397"/>
                    <a:pt x="7497" y="1290"/>
                    <a:pt x="7604" y="1264"/>
                  </a:cubicBezTo>
                  <a:lnTo>
                    <a:pt x="7591" y="878"/>
                  </a:lnTo>
                  <a:lnTo>
                    <a:pt x="6859" y="905"/>
                  </a:lnTo>
                  <a:lnTo>
                    <a:pt x="6859" y="1290"/>
                  </a:lnTo>
                  <a:cubicBezTo>
                    <a:pt x="6979" y="1317"/>
                    <a:pt x="7059" y="1410"/>
                    <a:pt x="7072" y="1529"/>
                  </a:cubicBezTo>
                  <a:cubicBezTo>
                    <a:pt x="7072" y="1676"/>
                    <a:pt x="6966" y="1795"/>
                    <a:pt x="6819" y="1795"/>
                  </a:cubicBezTo>
                  <a:cubicBezTo>
                    <a:pt x="6812" y="1796"/>
                    <a:pt x="6805" y="1796"/>
                    <a:pt x="6797" y="1796"/>
                  </a:cubicBezTo>
                  <a:cubicBezTo>
                    <a:pt x="6661" y="1796"/>
                    <a:pt x="6554" y="1682"/>
                    <a:pt x="6554" y="1543"/>
                  </a:cubicBezTo>
                  <a:cubicBezTo>
                    <a:pt x="6540" y="1436"/>
                    <a:pt x="6620" y="1330"/>
                    <a:pt x="6726" y="1290"/>
                  </a:cubicBezTo>
                  <a:lnTo>
                    <a:pt x="6713" y="905"/>
                  </a:lnTo>
                  <a:lnTo>
                    <a:pt x="5982" y="931"/>
                  </a:lnTo>
                  <a:lnTo>
                    <a:pt x="5995" y="1317"/>
                  </a:lnTo>
                  <a:cubicBezTo>
                    <a:pt x="6102" y="1343"/>
                    <a:pt x="6195" y="1436"/>
                    <a:pt x="6195" y="1556"/>
                  </a:cubicBezTo>
                  <a:cubicBezTo>
                    <a:pt x="6195" y="1702"/>
                    <a:pt x="6088" y="1822"/>
                    <a:pt x="5942" y="1835"/>
                  </a:cubicBezTo>
                  <a:cubicBezTo>
                    <a:pt x="5796" y="1835"/>
                    <a:pt x="5676" y="1716"/>
                    <a:pt x="5676" y="1583"/>
                  </a:cubicBezTo>
                  <a:cubicBezTo>
                    <a:pt x="5676" y="1463"/>
                    <a:pt x="5743" y="1357"/>
                    <a:pt x="5862" y="1317"/>
                  </a:cubicBezTo>
                  <a:lnTo>
                    <a:pt x="5849" y="931"/>
                  </a:lnTo>
                  <a:lnTo>
                    <a:pt x="5105" y="958"/>
                  </a:lnTo>
                  <a:lnTo>
                    <a:pt x="5118" y="1343"/>
                  </a:lnTo>
                  <a:cubicBezTo>
                    <a:pt x="5238" y="1370"/>
                    <a:pt x="5317" y="1476"/>
                    <a:pt x="5317" y="1596"/>
                  </a:cubicBezTo>
                  <a:cubicBezTo>
                    <a:pt x="5331" y="1729"/>
                    <a:pt x="5211" y="1849"/>
                    <a:pt x="5065" y="1862"/>
                  </a:cubicBezTo>
                  <a:cubicBezTo>
                    <a:pt x="4932" y="1862"/>
                    <a:pt x="4799" y="1755"/>
                    <a:pt x="4799" y="1609"/>
                  </a:cubicBezTo>
                  <a:cubicBezTo>
                    <a:pt x="4799" y="1490"/>
                    <a:pt x="4879" y="1383"/>
                    <a:pt x="4985" y="1357"/>
                  </a:cubicBezTo>
                  <a:lnTo>
                    <a:pt x="4972" y="958"/>
                  </a:lnTo>
                  <a:lnTo>
                    <a:pt x="4241" y="984"/>
                  </a:lnTo>
                  <a:lnTo>
                    <a:pt x="4254" y="1370"/>
                  </a:lnTo>
                  <a:cubicBezTo>
                    <a:pt x="4360" y="1397"/>
                    <a:pt x="4440" y="1503"/>
                    <a:pt x="4453" y="1623"/>
                  </a:cubicBezTo>
                  <a:cubicBezTo>
                    <a:pt x="4453" y="1755"/>
                    <a:pt x="4347" y="1875"/>
                    <a:pt x="4201" y="1888"/>
                  </a:cubicBezTo>
                  <a:cubicBezTo>
                    <a:pt x="4055" y="1888"/>
                    <a:pt x="3935" y="1782"/>
                    <a:pt x="3935" y="1636"/>
                  </a:cubicBezTo>
                  <a:cubicBezTo>
                    <a:pt x="3922" y="1516"/>
                    <a:pt x="4001" y="1410"/>
                    <a:pt x="4108" y="1383"/>
                  </a:cubicBezTo>
                  <a:lnTo>
                    <a:pt x="4094" y="984"/>
                  </a:lnTo>
                  <a:lnTo>
                    <a:pt x="3363" y="998"/>
                  </a:lnTo>
                  <a:lnTo>
                    <a:pt x="3377" y="1410"/>
                  </a:lnTo>
                  <a:cubicBezTo>
                    <a:pt x="3483" y="1436"/>
                    <a:pt x="3576" y="1529"/>
                    <a:pt x="3576" y="1649"/>
                  </a:cubicBezTo>
                  <a:cubicBezTo>
                    <a:pt x="3576" y="1795"/>
                    <a:pt x="3470" y="1915"/>
                    <a:pt x="3323" y="1915"/>
                  </a:cubicBezTo>
                  <a:cubicBezTo>
                    <a:pt x="3177" y="1915"/>
                    <a:pt x="3058" y="1809"/>
                    <a:pt x="3058" y="1662"/>
                  </a:cubicBezTo>
                  <a:cubicBezTo>
                    <a:pt x="3058" y="1543"/>
                    <a:pt x="3124" y="1436"/>
                    <a:pt x="3244" y="1410"/>
                  </a:cubicBezTo>
                  <a:lnTo>
                    <a:pt x="3230" y="1011"/>
                  </a:lnTo>
                  <a:lnTo>
                    <a:pt x="2486" y="1024"/>
                  </a:lnTo>
                  <a:lnTo>
                    <a:pt x="2499" y="1436"/>
                  </a:lnTo>
                  <a:cubicBezTo>
                    <a:pt x="2619" y="1463"/>
                    <a:pt x="2699" y="1556"/>
                    <a:pt x="2699" y="1676"/>
                  </a:cubicBezTo>
                  <a:cubicBezTo>
                    <a:pt x="2712" y="1822"/>
                    <a:pt x="2606" y="1942"/>
                    <a:pt x="2459" y="1955"/>
                  </a:cubicBezTo>
                  <a:cubicBezTo>
                    <a:pt x="2313" y="1955"/>
                    <a:pt x="2193" y="1849"/>
                    <a:pt x="2193" y="1702"/>
                  </a:cubicBezTo>
                  <a:cubicBezTo>
                    <a:pt x="2193" y="1583"/>
                    <a:pt x="2260" y="1476"/>
                    <a:pt x="2380" y="1450"/>
                  </a:cubicBezTo>
                  <a:lnTo>
                    <a:pt x="2366" y="1038"/>
                  </a:lnTo>
                  <a:lnTo>
                    <a:pt x="1622" y="1064"/>
                  </a:lnTo>
                  <a:lnTo>
                    <a:pt x="1635" y="1476"/>
                  </a:lnTo>
                  <a:cubicBezTo>
                    <a:pt x="1755" y="1503"/>
                    <a:pt x="1835" y="1596"/>
                    <a:pt x="1848" y="1716"/>
                  </a:cubicBezTo>
                  <a:cubicBezTo>
                    <a:pt x="1848" y="1862"/>
                    <a:pt x="1728" y="1981"/>
                    <a:pt x="1595" y="1981"/>
                  </a:cubicBezTo>
                  <a:cubicBezTo>
                    <a:pt x="1449" y="1981"/>
                    <a:pt x="1329" y="1875"/>
                    <a:pt x="1316" y="1729"/>
                  </a:cubicBezTo>
                  <a:cubicBezTo>
                    <a:pt x="1316" y="1609"/>
                    <a:pt x="1396" y="1503"/>
                    <a:pt x="1502" y="1476"/>
                  </a:cubicBezTo>
                  <a:lnTo>
                    <a:pt x="1489" y="1064"/>
                  </a:lnTo>
                  <a:lnTo>
                    <a:pt x="758" y="1091"/>
                  </a:lnTo>
                  <a:lnTo>
                    <a:pt x="771" y="1503"/>
                  </a:lnTo>
                  <a:cubicBezTo>
                    <a:pt x="877" y="1529"/>
                    <a:pt x="971" y="1623"/>
                    <a:pt x="971" y="1742"/>
                  </a:cubicBezTo>
                  <a:cubicBezTo>
                    <a:pt x="971" y="1888"/>
                    <a:pt x="864" y="2008"/>
                    <a:pt x="718" y="2008"/>
                  </a:cubicBezTo>
                  <a:cubicBezTo>
                    <a:pt x="710" y="2009"/>
                    <a:pt x="703" y="2009"/>
                    <a:pt x="696" y="2009"/>
                  </a:cubicBezTo>
                  <a:cubicBezTo>
                    <a:pt x="560" y="2009"/>
                    <a:pt x="452" y="1894"/>
                    <a:pt x="452" y="1755"/>
                  </a:cubicBezTo>
                  <a:cubicBezTo>
                    <a:pt x="439" y="1636"/>
                    <a:pt x="519" y="1543"/>
                    <a:pt x="638" y="1503"/>
                  </a:cubicBezTo>
                  <a:lnTo>
                    <a:pt x="625" y="1091"/>
                  </a:lnTo>
                  <a:lnTo>
                    <a:pt x="213" y="1104"/>
                  </a:lnTo>
                  <a:lnTo>
                    <a:pt x="0" y="1131"/>
                  </a:lnTo>
                  <a:lnTo>
                    <a:pt x="93" y="4015"/>
                  </a:lnTo>
                  <a:cubicBezTo>
                    <a:pt x="133" y="4986"/>
                    <a:pt x="186" y="5983"/>
                    <a:pt x="173" y="6966"/>
                  </a:cubicBezTo>
                  <a:lnTo>
                    <a:pt x="372" y="6966"/>
                  </a:lnTo>
                  <a:cubicBezTo>
                    <a:pt x="492" y="6966"/>
                    <a:pt x="598" y="6980"/>
                    <a:pt x="705" y="6993"/>
                  </a:cubicBezTo>
                  <a:cubicBezTo>
                    <a:pt x="824" y="7006"/>
                    <a:pt x="944" y="7020"/>
                    <a:pt x="1050" y="7020"/>
                  </a:cubicBezTo>
                  <a:cubicBezTo>
                    <a:pt x="1236" y="7046"/>
                    <a:pt x="1436" y="7059"/>
                    <a:pt x="1622" y="7059"/>
                  </a:cubicBezTo>
                  <a:cubicBezTo>
                    <a:pt x="1821" y="7059"/>
                    <a:pt x="2007" y="7046"/>
                    <a:pt x="2193" y="7006"/>
                  </a:cubicBezTo>
                  <a:cubicBezTo>
                    <a:pt x="2380" y="6993"/>
                    <a:pt x="2579" y="6980"/>
                    <a:pt x="2765" y="6953"/>
                  </a:cubicBezTo>
                  <a:cubicBezTo>
                    <a:pt x="3038" y="6934"/>
                    <a:pt x="3310" y="6921"/>
                    <a:pt x="3583" y="6921"/>
                  </a:cubicBezTo>
                  <a:cubicBezTo>
                    <a:pt x="3682" y="6921"/>
                    <a:pt x="3782" y="6923"/>
                    <a:pt x="3882" y="6926"/>
                  </a:cubicBezTo>
                  <a:cubicBezTo>
                    <a:pt x="4081" y="6926"/>
                    <a:pt x="4267" y="6940"/>
                    <a:pt x="4467" y="6940"/>
                  </a:cubicBezTo>
                  <a:cubicBezTo>
                    <a:pt x="4653" y="6926"/>
                    <a:pt x="4839" y="6926"/>
                    <a:pt x="5038" y="6926"/>
                  </a:cubicBezTo>
                  <a:cubicBezTo>
                    <a:pt x="5187" y="6926"/>
                    <a:pt x="5336" y="6944"/>
                    <a:pt x="5485" y="6944"/>
                  </a:cubicBezTo>
                  <a:cubicBezTo>
                    <a:pt x="5522" y="6944"/>
                    <a:pt x="5559" y="6942"/>
                    <a:pt x="5597" y="6940"/>
                  </a:cubicBezTo>
                  <a:cubicBezTo>
                    <a:pt x="5769" y="6926"/>
                    <a:pt x="5942" y="6887"/>
                    <a:pt x="6102" y="6847"/>
                  </a:cubicBezTo>
                  <a:cubicBezTo>
                    <a:pt x="6274" y="6794"/>
                    <a:pt x="6447" y="6767"/>
                    <a:pt x="6620" y="6727"/>
                  </a:cubicBezTo>
                  <a:cubicBezTo>
                    <a:pt x="6793" y="6714"/>
                    <a:pt x="6952" y="6714"/>
                    <a:pt x="7125" y="6714"/>
                  </a:cubicBezTo>
                  <a:cubicBezTo>
                    <a:pt x="7298" y="6727"/>
                    <a:pt x="7471" y="6740"/>
                    <a:pt x="7630" y="6767"/>
                  </a:cubicBezTo>
                  <a:cubicBezTo>
                    <a:pt x="7790" y="6820"/>
                    <a:pt x="7949" y="6847"/>
                    <a:pt x="8109" y="6873"/>
                  </a:cubicBezTo>
                  <a:cubicBezTo>
                    <a:pt x="8117" y="6874"/>
                    <a:pt x="8126" y="6874"/>
                    <a:pt x="8134" y="6874"/>
                  </a:cubicBezTo>
                  <a:cubicBezTo>
                    <a:pt x="8452" y="6874"/>
                    <a:pt x="8662" y="6634"/>
                    <a:pt x="8986" y="6634"/>
                  </a:cubicBezTo>
                  <a:cubicBezTo>
                    <a:pt x="9332" y="6634"/>
                    <a:pt x="9704" y="6754"/>
                    <a:pt x="10063" y="6780"/>
                  </a:cubicBezTo>
                  <a:cubicBezTo>
                    <a:pt x="10176" y="6794"/>
                    <a:pt x="10289" y="6800"/>
                    <a:pt x="10404" y="6800"/>
                  </a:cubicBezTo>
                  <a:cubicBezTo>
                    <a:pt x="10518" y="6800"/>
                    <a:pt x="10635" y="6794"/>
                    <a:pt x="10754" y="6780"/>
                  </a:cubicBezTo>
                  <a:cubicBezTo>
                    <a:pt x="11765" y="6727"/>
                    <a:pt x="12762" y="6647"/>
                    <a:pt x="13772" y="6541"/>
                  </a:cubicBezTo>
                  <a:cubicBezTo>
                    <a:pt x="14104" y="6514"/>
                    <a:pt x="14436" y="6461"/>
                    <a:pt x="14756" y="6368"/>
                  </a:cubicBezTo>
                  <a:cubicBezTo>
                    <a:pt x="14982" y="6302"/>
                    <a:pt x="15207" y="6235"/>
                    <a:pt x="15447" y="6182"/>
                  </a:cubicBezTo>
                  <a:cubicBezTo>
                    <a:pt x="15573" y="6162"/>
                    <a:pt x="15703" y="6152"/>
                    <a:pt x="15834" y="6152"/>
                  </a:cubicBezTo>
                  <a:cubicBezTo>
                    <a:pt x="15965" y="6152"/>
                    <a:pt x="16098" y="6162"/>
                    <a:pt x="16231" y="6182"/>
                  </a:cubicBezTo>
                  <a:cubicBezTo>
                    <a:pt x="16656" y="6195"/>
                    <a:pt x="17082" y="6262"/>
                    <a:pt x="17494" y="6381"/>
                  </a:cubicBezTo>
                  <a:cubicBezTo>
                    <a:pt x="17683" y="6445"/>
                    <a:pt x="17881" y="6483"/>
                    <a:pt x="18074" y="6483"/>
                  </a:cubicBezTo>
                  <a:cubicBezTo>
                    <a:pt x="18125" y="6483"/>
                    <a:pt x="18175" y="6480"/>
                    <a:pt x="18225" y="6475"/>
                  </a:cubicBezTo>
                  <a:cubicBezTo>
                    <a:pt x="18464" y="6448"/>
                    <a:pt x="18704" y="6395"/>
                    <a:pt x="18943" y="6368"/>
                  </a:cubicBezTo>
                  <a:cubicBezTo>
                    <a:pt x="19082" y="6362"/>
                    <a:pt x="19225" y="6358"/>
                    <a:pt x="19368" y="6358"/>
                  </a:cubicBezTo>
                  <a:cubicBezTo>
                    <a:pt x="19511" y="6358"/>
                    <a:pt x="19654" y="6362"/>
                    <a:pt x="19794" y="6368"/>
                  </a:cubicBezTo>
                  <a:cubicBezTo>
                    <a:pt x="19880" y="6370"/>
                    <a:pt x="19966" y="6371"/>
                    <a:pt x="20053" y="6371"/>
                  </a:cubicBezTo>
                  <a:cubicBezTo>
                    <a:pt x="20647" y="6371"/>
                    <a:pt x="21249" y="6331"/>
                    <a:pt x="21841" y="6262"/>
                  </a:cubicBezTo>
                  <a:cubicBezTo>
                    <a:pt x="22067" y="6262"/>
                    <a:pt x="22306" y="6209"/>
                    <a:pt x="22532" y="6142"/>
                  </a:cubicBezTo>
                  <a:cubicBezTo>
                    <a:pt x="22718" y="6036"/>
                    <a:pt x="22918" y="5969"/>
                    <a:pt x="23130" y="5930"/>
                  </a:cubicBezTo>
                  <a:cubicBezTo>
                    <a:pt x="23164" y="5930"/>
                    <a:pt x="23190" y="5931"/>
                    <a:pt x="23211" y="5931"/>
                  </a:cubicBezTo>
                  <a:cubicBezTo>
                    <a:pt x="23263" y="5931"/>
                    <a:pt x="23286" y="5924"/>
                    <a:pt x="23343" y="5876"/>
                  </a:cubicBezTo>
                  <a:cubicBezTo>
                    <a:pt x="23383" y="5850"/>
                    <a:pt x="23409" y="5783"/>
                    <a:pt x="23449" y="5743"/>
                  </a:cubicBezTo>
                  <a:cubicBezTo>
                    <a:pt x="23531" y="5670"/>
                    <a:pt x="23636" y="5633"/>
                    <a:pt x="23744" y="5633"/>
                  </a:cubicBezTo>
                  <a:cubicBezTo>
                    <a:pt x="23830" y="5633"/>
                    <a:pt x="23917" y="5656"/>
                    <a:pt x="23994" y="5704"/>
                  </a:cubicBezTo>
                  <a:cubicBezTo>
                    <a:pt x="24180" y="5797"/>
                    <a:pt x="24313" y="5956"/>
                    <a:pt x="24513" y="6009"/>
                  </a:cubicBezTo>
                  <a:cubicBezTo>
                    <a:pt x="24712" y="6076"/>
                    <a:pt x="24912" y="6089"/>
                    <a:pt x="25124" y="6089"/>
                  </a:cubicBezTo>
                  <a:cubicBezTo>
                    <a:pt x="25766" y="6102"/>
                    <a:pt x="26407" y="6109"/>
                    <a:pt x="27049" y="6109"/>
                  </a:cubicBezTo>
                  <a:cubicBezTo>
                    <a:pt x="29013" y="6109"/>
                    <a:pt x="30980" y="6046"/>
                    <a:pt x="32954" y="5916"/>
                  </a:cubicBezTo>
                  <a:cubicBezTo>
                    <a:pt x="33087" y="5902"/>
                    <a:pt x="33220" y="5895"/>
                    <a:pt x="33353" y="5895"/>
                  </a:cubicBezTo>
                  <a:cubicBezTo>
                    <a:pt x="33606" y="5895"/>
                    <a:pt x="33858" y="5922"/>
                    <a:pt x="34110" y="5983"/>
                  </a:cubicBezTo>
                  <a:cubicBezTo>
                    <a:pt x="34153" y="6008"/>
                    <a:pt x="34200" y="6017"/>
                    <a:pt x="34249" y="6017"/>
                  </a:cubicBezTo>
                  <a:cubicBezTo>
                    <a:pt x="34278" y="6017"/>
                    <a:pt x="34307" y="6014"/>
                    <a:pt x="34336" y="6009"/>
                  </a:cubicBezTo>
                  <a:cubicBezTo>
                    <a:pt x="34483" y="5956"/>
                    <a:pt x="34429" y="5464"/>
                    <a:pt x="34429" y="5345"/>
                  </a:cubicBezTo>
                  <a:cubicBezTo>
                    <a:pt x="34456" y="5079"/>
                    <a:pt x="34456" y="4826"/>
                    <a:pt x="34456" y="4560"/>
                  </a:cubicBezTo>
                  <a:cubicBezTo>
                    <a:pt x="34390" y="3085"/>
                    <a:pt x="34270" y="1569"/>
                    <a:pt x="34296" y="94"/>
                  </a:cubicBezTo>
                  <a:lnTo>
                    <a:pt x="34296" y="94"/>
                  </a:lnTo>
                  <a:cubicBezTo>
                    <a:pt x="34170" y="100"/>
                    <a:pt x="34041" y="104"/>
                    <a:pt x="33911" y="104"/>
                  </a:cubicBezTo>
                  <a:cubicBezTo>
                    <a:pt x="33781" y="104"/>
                    <a:pt x="33652" y="100"/>
                    <a:pt x="33525" y="94"/>
                  </a:cubicBezTo>
                  <a:lnTo>
                    <a:pt x="33525" y="386"/>
                  </a:lnTo>
                  <a:cubicBezTo>
                    <a:pt x="33645" y="413"/>
                    <a:pt x="33725" y="519"/>
                    <a:pt x="33738" y="639"/>
                  </a:cubicBezTo>
                  <a:cubicBezTo>
                    <a:pt x="33738" y="772"/>
                    <a:pt x="33619" y="891"/>
                    <a:pt x="33486" y="905"/>
                  </a:cubicBezTo>
                  <a:cubicBezTo>
                    <a:pt x="33339" y="905"/>
                    <a:pt x="33220" y="798"/>
                    <a:pt x="33206" y="652"/>
                  </a:cubicBezTo>
                  <a:cubicBezTo>
                    <a:pt x="33206" y="532"/>
                    <a:pt x="33286" y="426"/>
                    <a:pt x="33393" y="400"/>
                  </a:cubicBezTo>
                  <a:lnTo>
                    <a:pt x="33393" y="94"/>
                  </a:lnTo>
                  <a:cubicBezTo>
                    <a:pt x="33140" y="81"/>
                    <a:pt x="32887" y="54"/>
                    <a:pt x="32648" y="41"/>
                  </a:cubicBezTo>
                  <a:lnTo>
                    <a:pt x="32648" y="41"/>
                  </a:lnTo>
                  <a:lnTo>
                    <a:pt x="32661" y="413"/>
                  </a:lnTo>
                  <a:cubicBezTo>
                    <a:pt x="32768" y="439"/>
                    <a:pt x="32861" y="546"/>
                    <a:pt x="32861" y="665"/>
                  </a:cubicBezTo>
                  <a:cubicBezTo>
                    <a:pt x="32861" y="798"/>
                    <a:pt x="32754" y="931"/>
                    <a:pt x="32608" y="931"/>
                  </a:cubicBezTo>
                  <a:cubicBezTo>
                    <a:pt x="32462" y="931"/>
                    <a:pt x="32342" y="825"/>
                    <a:pt x="32342" y="679"/>
                  </a:cubicBezTo>
                  <a:cubicBezTo>
                    <a:pt x="32329" y="559"/>
                    <a:pt x="32409" y="453"/>
                    <a:pt x="32528" y="426"/>
                  </a:cubicBezTo>
                  <a:lnTo>
                    <a:pt x="32515" y="27"/>
                  </a:lnTo>
                  <a:cubicBezTo>
                    <a:pt x="32263" y="14"/>
                    <a:pt x="32010" y="1"/>
                    <a:pt x="31771" y="1"/>
                  </a:cubicBezTo>
                  <a:lnTo>
                    <a:pt x="31784" y="453"/>
                  </a:lnTo>
                  <a:cubicBezTo>
                    <a:pt x="31904" y="479"/>
                    <a:pt x="31983" y="572"/>
                    <a:pt x="31983" y="692"/>
                  </a:cubicBezTo>
                  <a:cubicBezTo>
                    <a:pt x="31997" y="838"/>
                    <a:pt x="31877" y="958"/>
                    <a:pt x="31731" y="958"/>
                  </a:cubicBezTo>
                  <a:cubicBezTo>
                    <a:pt x="31598" y="958"/>
                    <a:pt x="31478" y="852"/>
                    <a:pt x="31465" y="705"/>
                  </a:cubicBezTo>
                  <a:cubicBezTo>
                    <a:pt x="31465" y="586"/>
                    <a:pt x="31545" y="479"/>
                    <a:pt x="31651" y="453"/>
                  </a:cubicBezTo>
                  <a:lnTo>
                    <a:pt x="3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2492740">
              <a:off x="7526816" y="4326649"/>
              <a:ext cx="1080066" cy="652816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5026766" y="1270250"/>
            <a:ext cx="2288400" cy="22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100">
                <a:solidFill>
                  <a:srgbClr val="191919"/>
                </a:solidFill>
                <a:latin typeface="Adamina"/>
                <a:ea typeface="Adamina"/>
                <a:cs typeface="Adamina"/>
                <a:sym typeface="Adamina"/>
              </a:defRPr>
            </a:lvl1pPr>
          </a:lstStyle>
          <a:p>
            <a:endParaRPr/>
          </a:p>
        </p:txBody>
      </p:sp>
      <p:grpSp>
        <p:nvGrpSpPr>
          <p:cNvPr id="73" name="Google Shape;73;p10"/>
          <p:cNvGrpSpPr/>
          <p:nvPr/>
        </p:nvGrpSpPr>
        <p:grpSpPr>
          <a:xfrm>
            <a:off x="8000220" y="3019081"/>
            <a:ext cx="2778083" cy="2450135"/>
            <a:chOff x="8000220" y="3019081"/>
            <a:chExt cx="2778083" cy="2450135"/>
          </a:xfrm>
        </p:grpSpPr>
        <p:sp>
          <p:nvSpPr>
            <p:cNvPr id="74" name="Google Shape;74;p10"/>
            <p:cNvSpPr/>
            <p:nvPr/>
          </p:nvSpPr>
          <p:spPr>
            <a:xfrm rot="-553346">
              <a:off x="8492446" y="3460870"/>
              <a:ext cx="2151661" cy="1847873"/>
            </a:xfrm>
            <a:custGeom>
              <a:avLst/>
              <a:gdLst/>
              <a:ahLst/>
              <a:cxnLst/>
              <a:rect l="l" t="t" r="r" b="b"/>
              <a:pathLst>
                <a:path w="15328" h="6441" extrusionOk="0">
                  <a:moveTo>
                    <a:pt x="15306" y="1"/>
                  </a:moveTo>
                  <a:cubicBezTo>
                    <a:pt x="15283" y="1"/>
                    <a:pt x="15247" y="7"/>
                    <a:pt x="15247" y="7"/>
                  </a:cubicBezTo>
                  <a:cubicBezTo>
                    <a:pt x="14224" y="7"/>
                    <a:pt x="8601" y="127"/>
                    <a:pt x="7590" y="127"/>
                  </a:cubicBezTo>
                  <a:cubicBezTo>
                    <a:pt x="6035" y="127"/>
                    <a:pt x="4054" y="60"/>
                    <a:pt x="2499" y="60"/>
                  </a:cubicBezTo>
                  <a:cubicBezTo>
                    <a:pt x="1959" y="60"/>
                    <a:pt x="1418" y="78"/>
                    <a:pt x="877" y="78"/>
                  </a:cubicBezTo>
                  <a:cubicBezTo>
                    <a:pt x="607" y="78"/>
                    <a:pt x="337" y="73"/>
                    <a:pt x="66" y="60"/>
                  </a:cubicBezTo>
                  <a:lnTo>
                    <a:pt x="66" y="60"/>
                  </a:lnTo>
                  <a:cubicBezTo>
                    <a:pt x="93" y="140"/>
                    <a:pt x="146" y="259"/>
                    <a:pt x="186" y="392"/>
                  </a:cubicBezTo>
                  <a:cubicBezTo>
                    <a:pt x="253" y="618"/>
                    <a:pt x="306" y="884"/>
                    <a:pt x="213" y="1030"/>
                  </a:cubicBezTo>
                  <a:cubicBezTo>
                    <a:pt x="186" y="1057"/>
                    <a:pt x="173" y="1084"/>
                    <a:pt x="160" y="1123"/>
                  </a:cubicBezTo>
                  <a:cubicBezTo>
                    <a:pt x="160" y="1190"/>
                    <a:pt x="226" y="1243"/>
                    <a:pt x="226" y="1310"/>
                  </a:cubicBezTo>
                  <a:cubicBezTo>
                    <a:pt x="226" y="1349"/>
                    <a:pt x="213" y="1403"/>
                    <a:pt x="186" y="1429"/>
                  </a:cubicBezTo>
                  <a:cubicBezTo>
                    <a:pt x="93" y="1615"/>
                    <a:pt x="93" y="1828"/>
                    <a:pt x="173" y="2001"/>
                  </a:cubicBezTo>
                  <a:cubicBezTo>
                    <a:pt x="213" y="2107"/>
                    <a:pt x="292" y="2214"/>
                    <a:pt x="253" y="2320"/>
                  </a:cubicBezTo>
                  <a:cubicBezTo>
                    <a:pt x="239" y="2386"/>
                    <a:pt x="186" y="2440"/>
                    <a:pt x="213" y="2506"/>
                  </a:cubicBezTo>
                  <a:cubicBezTo>
                    <a:pt x="226" y="2572"/>
                    <a:pt x="266" y="2586"/>
                    <a:pt x="279" y="2626"/>
                  </a:cubicBezTo>
                  <a:cubicBezTo>
                    <a:pt x="399" y="2825"/>
                    <a:pt x="0" y="2998"/>
                    <a:pt x="27" y="3224"/>
                  </a:cubicBezTo>
                  <a:cubicBezTo>
                    <a:pt x="27" y="3290"/>
                    <a:pt x="80" y="3343"/>
                    <a:pt x="80" y="3423"/>
                  </a:cubicBezTo>
                  <a:cubicBezTo>
                    <a:pt x="53" y="3543"/>
                    <a:pt x="53" y="3676"/>
                    <a:pt x="80" y="3795"/>
                  </a:cubicBezTo>
                  <a:cubicBezTo>
                    <a:pt x="120" y="3942"/>
                    <a:pt x="133" y="4088"/>
                    <a:pt x="120" y="4247"/>
                  </a:cubicBezTo>
                  <a:cubicBezTo>
                    <a:pt x="106" y="4327"/>
                    <a:pt x="106" y="4420"/>
                    <a:pt x="146" y="4500"/>
                  </a:cubicBezTo>
                  <a:cubicBezTo>
                    <a:pt x="199" y="4646"/>
                    <a:pt x="386" y="4753"/>
                    <a:pt x="346" y="4899"/>
                  </a:cubicBezTo>
                  <a:cubicBezTo>
                    <a:pt x="332" y="4939"/>
                    <a:pt x="306" y="4979"/>
                    <a:pt x="292" y="5018"/>
                  </a:cubicBezTo>
                  <a:cubicBezTo>
                    <a:pt x="253" y="5165"/>
                    <a:pt x="452" y="5284"/>
                    <a:pt x="412" y="5430"/>
                  </a:cubicBezTo>
                  <a:cubicBezTo>
                    <a:pt x="372" y="5537"/>
                    <a:pt x="186" y="5563"/>
                    <a:pt x="146" y="5683"/>
                  </a:cubicBezTo>
                  <a:cubicBezTo>
                    <a:pt x="106" y="5789"/>
                    <a:pt x="213" y="5909"/>
                    <a:pt x="133" y="5989"/>
                  </a:cubicBezTo>
                  <a:cubicBezTo>
                    <a:pt x="106" y="6015"/>
                    <a:pt x="80" y="6015"/>
                    <a:pt x="53" y="6042"/>
                  </a:cubicBezTo>
                  <a:cubicBezTo>
                    <a:pt x="40" y="6069"/>
                    <a:pt x="27" y="6162"/>
                    <a:pt x="40" y="6228"/>
                  </a:cubicBezTo>
                  <a:cubicBezTo>
                    <a:pt x="53" y="6295"/>
                    <a:pt x="160" y="6361"/>
                    <a:pt x="93" y="6414"/>
                  </a:cubicBezTo>
                  <a:cubicBezTo>
                    <a:pt x="173" y="6427"/>
                    <a:pt x="266" y="6441"/>
                    <a:pt x="346" y="6441"/>
                  </a:cubicBezTo>
                  <a:lnTo>
                    <a:pt x="14197" y="6441"/>
                  </a:lnTo>
                  <a:cubicBezTo>
                    <a:pt x="14038" y="5444"/>
                    <a:pt x="14676" y="3968"/>
                    <a:pt x="15327" y="7"/>
                  </a:cubicBezTo>
                  <a:cubicBezTo>
                    <a:pt x="15327" y="2"/>
                    <a:pt x="15318" y="1"/>
                    <a:pt x="15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0"/>
            <p:cNvSpPr/>
            <p:nvPr/>
          </p:nvSpPr>
          <p:spPr>
            <a:xfrm rot="8672679">
              <a:off x="8089421" y="3271813"/>
              <a:ext cx="1080079" cy="652824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1"/>
          </p:nvPr>
        </p:nvSpPr>
        <p:spPr>
          <a:xfrm>
            <a:off x="712000" y="3387631"/>
            <a:ext cx="22908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 b="1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2"/>
          </p:nvPr>
        </p:nvSpPr>
        <p:spPr>
          <a:xfrm>
            <a:off x="712000" y="3817061"/>
            <a:ext cx="2290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3"/>
          </p:nvPr>
        </p:nvSpPr>
        <p:spPr>
          <a:xfrm flipH="1">
            <a:off x="6141200" y="3387631"/>
            <a:ext cx="22908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 b="1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4"/>
          </p:nvPr>
        </p:nvSpPr>
        <p:spPr>
          <a:xfrm>
            <a:off x="3426600" y="3817061"/>
            <a:ext cx="2290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5"/>
          </p:nvPr>
        </p:nvSpPr>
        <p:spPr>
          <a:xfrm flipH="1">
            <a:off x="3426600" y="3387631"/>
            <a:ext cx="22908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00" b="1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6"/>
          </p:nvPr>
        </p:nvSpPr>
        <p:spPr>
          <a:xfrm>
            <a:off x="6141200" y="3817061"/>
            <a:ext cx="2290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-2903850" y="3255402"/>
            <a:ext cx="3752463" cy="3005013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7500575" y="4125488"/>
            <a:ext cx="2420053" cy="2501941"/>
            <a:chOff x="7500575" y="4125488"/>
            <a:chExt cx="2420053" cy="2501941"/>
          </a:xfrm>
        </p:grpSpPr>
        <p:sp>
          <p:nvSpPr>
            <p:cNvPr id="142" name="Google Shape;142;p15"/>
            <p:cNvSpPr/>
            <p:nvPr/>
          </p:nvSpPr>
          <p:spPr>
            <a:xfrm rot="-553346">
              <a:off x="7634771" y="4619082"/>
              <a:ext cx="2151661" cy="1847873"/>
            </a:xfrm>
            <a:custGeom>
              <a:avLst/>
              <a:gdLst/>
              <a:ahLst/>
              <a:cxnLst/>
              <a:rect l="l" t="t" r="r" b="b"/>
              <a:pathLst>
                <a:path w="15328" h="6441" extrusionOk="0">
                  <a:moveTo>
                    <a:pt x="15306" y="1"/>
                  </a:moveTo>
                  <a:cubicBezTo>
                    <a:pt x="15283" y="1"/>
                    <a:pt x="15247" y="7"/>
                    <a:pt x="15247" y="7"/>
                  </a:cubicBezTo>
                  <a:cubicBezTo>
                    <a:pt x="14224" y="7"/>
                    <a:pt x="8601" y="127"/>
                    <a:pt x="7590" y="127"/>
                  </a:cubicBezTo>
                  <a:cubicBezTo>
                    <a:pt x="6035" y="127"/>
                    <a:pt x="4054" y="60"/>
                    <a:pt x="2499" y="60"/>
                  </a:cubicBezTo>
                  <a:cubicBezTo>
                    <a:pt x="1959" y="60"/>
                    <a:pt x="1418" y="78"/>
                    <a:pt x="877" y="78"/>
                  </a:cubicBezTo>
                  <a:cubicBezTo>
                    <a:pt x="607" y="78"/>
                    <a:pt x="337" y="73"/>
                    <a:pt x="66" y="60"/>
                  </a:cubicBezTo>
                  <a:lnTo>
                    <a:pt x="66" y="60"/>
                  </a:lnTo>
                  <a:cubicBezTo>
                    <a:pt x="93" y="140"/>
                    <a:pt x="146" y="259"/>
                    <a:pt x="186" y="392"/>
                  </a:cubicBezTo>
                  <a:cubicBezTo>
                    <a:pt x="253" y="618"/>
                    <a:pt x="306" y="884"/>
                    <a:pt x="213" y="1030"/>
                  </a:cubicBezTo>
                  <a:cubicBezTo>
                    <a:pt x="186" y="1057"/>
                    <a:pt x="173" y="1084"/>
                    <a:pt x="160" y="1123"/>
                  </a:cubicBezTo>
                  <a:cubicBezTo>
                    <a:pt x="160" y="1190"/>
                    <a:pt x="226" y="1243"/>
                    <a:pt x="226" y="1310"/>
                  </a:cubicBezTo>
                  <a:cubicBezTo>
                    <a:pt x="226" y="1349"/>
                    <a:pt x="213" y="1403"/>
                    <a:pt x="186" y="1429"/>
                  </a:cubicBezTo>
                  <a:cubicBezTo>
                    <a:pt x="93" y="1615"/>
                    <a:pt x="93" y="1828"/>
                    <a:pt x="173" y="2001"/>
                  </a:cubicBezTo>
                  <a:cubicBezTo>
                    <a:pt x="213" y="2107"/>
                    <a:pt x="292" y="2214"/>
                    <a:pt x="253" y="2320"/>
                  </a:cubicBezTo>
                  <a:cubicBezTo>
                    <a:pt x="239" y="2386"/>
                    <a:pt x="186" y="2440"/>
                    <a:pt x="213" y="2506"/>
                  </a:cubicBezTo>
                  <a:cubicBezTo>
                    <a:pt x="226" y="2572"/>
                    <a:pt x="266" y="2586"/>
                    <a:pt x="279" y="2626"/>
                  </a:cubicBezTo>
                  <a:cubicBezTo>
                    <a:pt x="399" y="2825"/>
                    <a:pt x="0" y="2998"/>
                    <a:pt x="27" y="3224"/>
                  </a:cubicBezTo>
                  <a:cubicBezTo>
                    <a:pt x="27" y="3290"/>
                    <a:pt x="80" y="3343"/>
                    <a:pt x="80" y="3423"/>
                  </a:cubicBezTo>
                  <a:cubicBezTo>
                    <a:pt x="53" y="3543"/>
                    <a:pt x="53" y="3676"/>
                    <a:pt x="80" y="3795"/>
                  </a:cubicBezTo>
                  <a:cubicBezTo>
                    <a:pt x="120" y="3942"/>
                    <a:pt x="133" y="4088"/>
                    <a:pt x="120" y="4247"/>
                  </a:cubicBezTo>
                  <a:cubicBezTo>
                    <a:pt x="106" y="4327"/>
                    <a:pt x="106" y="4420"/>
                    <a:pt x="146" y="4500"/>
                  </a:cubicBezTo>
                  <a:cubicBezTo>
                    <a:pt x="199" y="4646"/>
                    <a:pt x="386" y="4753"/>
                    <a:pt x="346" y="4899"/>
                  </a:cubicBezTo>
                  <a:cubicBezTo>
                    <a:pt x="332" y="4939"/>
                    <a:pt x="306" y="4979"/>
                    <a:pt x="292" y="5018"/>
                  </a:cubicBezTo>
                  <a:cubicBezTo>
                    <a:pt x="253" y="5165"/>
                    <a:pt x="452" y="5284"/>
                    <a:pt x="412" y="5430"/>
                  </a:cubicBezTo>
                  <a:cubicBezTo>
                    <a:pt x="372" y="5537"/>
                    <a:pt x="186" y="5563"/>
                    <a:pt x="146" y="5683"/>
                  </a:cubicBezTo>
                  <a:cubicBezTo>
                    <a:pt x="106" y="5789"/>
                    <a:pt x="213" y="5909"/>
                    <a:pt x="133" y="5989"/>
                  </a:cubicBezTo>
                  <a:cubicBezTo>
                    <a:pt x="106" y="6015"/>
                    <a:pt x="80" y="6015"/>
                    <a:pt x="53" y="6042"/>
                  </a:cubicBezTo>
                  <a:cubicBezTo>
                    <a:pt x="40" y="6069"/>
                    <a:pt x="27" y="6162"/>
                    <a:pt x="40" y="6228"/>
                  </a:cubicBezTo>
                  <a:cubicBezTo>
                    <a:pt x="53" y="6295"/>
                    <a:pt x="160" y="6361"/>
                    <a:pt x="93" y="6414"/>
                  </a:cubicBezTo>
                  <a:cubicBezTo>
                    <a:pt x="173" y="6427"/>
                    <a:pt x="266" y="6441"/>
                    <a:pt x="346" y="6441"/>
                  </a:cubicBezTo>
                  <a:lnTo>
                    <a:pt x="14197" y="6441"/>
                  </a:lnTo>
                  <a:cubicBezTo>
                    <a:pt x="14038" y="5444"/>
                    <a:pt x="14676" y="3968"/>
                    <a:pt x="15327" y="7"/>
                  </a:cubicBezTo>
                  <a:cubicBezTo>
                    <a:pt x="15327" y="2"/>
                    <a:pt x="15318" y="1"/>
                    <a:pt x="15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rot="-1837001">
              <a:off x="7692523" y="4355020"/>
              <a:ext cx="1080073" cy="652821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27863" y="2043300"/>
            <a:ext cx="439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"/>
          </p:nvPr>
        </p:nvSpPr>
        <p:spPr>
          <a:xfrm>
            <a:off x="1227863" y="2944938"/>
            <a:ext cx="43965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title" idx="2" hasCustomPrompt="1"/>
          </p:nvPr>
        </p:nvSpPr>
        <p:spPr>
          <a:xfrm>
            <a:off x="5953482" y="1922571"/>
            <a:ext cx="18747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18"/>
          <p:cNvSpPr/>
          <p:nvPr/>
        </p:nvSpPr>
        <p:spPr>
          <a:xfrm>
            <a:off x="7208900" y="3726202"/>
            <a:ext cx="3752463" cy="3005013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1600400" y="3193754"/>
            <a:ext cx="439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1"/>
          </p:nvPr>
        </p:nvSpPr>
        <p:spPr>
          <a:xfrm>
            <a:off x="1600400" y="4095392"/>
            <a:ext cx="43965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 idx="2" hasCustomPrompt="1"/>
          </p:nvPr>
        </p:nvSpPr>
        <p:spPr>
          <a:xfrm>
            <a:off x="1835994" y="1243484"/>
            <a:ext cx="18747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800" y="-47950"/>
            <a:ext cx="9286674" cy="5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73175" y="1301438"/>
            <a:ext cx="3805800" cy="12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ubTitle" idx="1"/>
          </p:nvPr>
        </p:nvSpPr>
        <p:spPr>
          <a:xfrm>
            <a:off x="756050" y="2957075"/>
            <a:ext cx="46743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26"/>
          <p:cNvGrpSpPr/>
          <p:nvPr/>
        </p:nvGrpSpPr>
        <p:grpSpPr>
          <a:xfrm>
            <a:off x="4105974" y="-1781475"/>
            <a:ext cx="3088688" cy="2881982"/>
            <a:chOff x="4105974" y="-1781475"/>
            <a:chExt cx="3088688" cy="2881982"/>
          </a:xfrm>
        </p:grpSpPr>
        <p:sp>
          <p:nvSpPr>
            <p:cNvPr id="242" name="Google Shape;242;p26"/>
            <p:cNvSpPr/>
            <p:nvPr/>
          </p:nvSpPr>
          <p:spPr>
            <a:xfrm>
              <a:off x="4316981" y="-1544175"/>
              <a:ext cx="2877682" cy="2644682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4105974" y="-1781475"/>
              <a:ext cx="2875367" cy="2644517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6"/>
          <p:cNvSpPr/>
          <p:nvPr/>
        </p:nvSpPr>
        <p:spPr>
          <a:xfrm>
            <a:off x="-2642225" y="3713552"/>
            <a:ext cx="3752463" cy="3005013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6"/>
          <p:cNvGrpSpPr/>
          <p:nvPr/>
        </p:nvGrpSpPr>
        <p:grpSpPr>
          <a:xfrm>
            <a:off x="1795486" y="4297872"/>
            <a:ext cx="7496346" cy="1769850"/>
            <a:chOff x="1795486" y="4297872"/>
            <a:chExt cx="7496346" cy="1769850"/>
          </a:xfrm>
        </p:grpSpPr>
        <p:sp>
          <p:nvSpPr>
            <p:cNvPr id="246" name="Google Shape;246;p26"/>
            <p:cNvSpPr/>
            <p:nvPr/>
          </p:nvSpPr>
          <p:spPr>
            <a:xfrm>
              <a:off x="1795486" y="4532913"/>
              <a:ext cx="7496346" cy="1534809"/>
            </a:xfrm>
            <a:custGeom>
              <a:avLst/>
              <a:gdLst/>
              <a:ahLst/>
              <a:cxnLst/>
              <a:rect l="l" t="t" r="r" b="b"/>
              <a:pathLst>
                <a:path w="34483" h="7060" extrusionOk="0">
                  <a:moveTo>
                    <a:pt x="31571" y="1"/>
                  </a:moveTo>
                  <a:lnTo>
                    <a:pt x="30893" y="27"/>
                  </a:lnTo>
                  <a:lnTo>
                    <a:pt x="30920" y="479"/>
                  </a:lnTo>
                  <a:cubicBezTo>
                    <a:pt x="31026" y="506"/>
                    <a:pt x="31106" y="599"/>
                    <a:pt x="31119" y="719"/>
                  </a:cubicBezTo>
                  <a:cubicBezTo>
                    <a:pt x="31119" y="865"/>
                    <a:pt x="31013" y="984"/>
                    <a:pt x="30867" y="984"/>
                  </a:cubicBezTo>
                  <a:cubicBezTo>
                    <a:pt x="30859" y="985"/>
                    <a:pt x="30852" y="985"/>
                    <a:pt x="30845" y="985"/>
                  </a:cubicBezTo>
                  <a:cubicBezTo>
                    <a:pt x="30709" y="985"/>
                    <a:pt x="30601" y="871"/>
                    <a:pt x="30601" y="732"/>
                  </a:cubicBezTo>
                  <a:cubicBezTo>
                    <a:pt x="30588" y="626"/>
                    <a:pt x="30667" y="519"/>
                    <a:pt x="30774" y="479"/>
                  </a:cubicBezTo>
                  <a:lnTo>
                    <a:pt x="30761" y="27"/>
                  </a:lnTo>
                  <a:lnTo>
                    <a:pt x="30295" y="41"/>
                  </a:lnTo>
                  <a:lnTo>
                    <a:pt x="30029" y="54"/>
                  </a:lnTo>
                  <a:lnTo>
                    <a:pt x="30043" y="506"/>
                  </a:lnTo>
                  <a:cubicBezTo>
                    <a:pt x="30149" y="532"/>
                    <a:pt x="30242" y="626"/>
                    <a:pt x="30242" y="745"/>
                  </a:cubicBezTo>
                  <a:cubicBezTo>
                    <a:pt x="30242" y="891"/>
                    <a:pt x="30136" y="1011"/>
                    <a:pt x="29990" y="1011"/>
                  </a:cubicBezTo>
                  <a:cubicBezTo>
                    <a:pt x="29982" y="1012"/>
                    <a:pt x="29975" y="1012"/>
                    <a:pt x="29967" y="1012"/>
                  </a:cubicBezTo>
                  <a:cubicBezTo>
                    <a:pt x="29831" y="1012"/>
                    <a:pt x="29724" y="898"/>
                    <a:pt x="29724" y="772"/>
                  </a:cubicBezTo>
                  <a:cubicBezTo>
                    <a:pt x="29724" y="652"/>
                    <a:pt x="29790" y="546"/>
                    <a:pt x="29910" y="506"/>
                  </a:cubicBezTo>
                  <a:lnTo>
                    <a:pt x="29896" y="54"/>
                  </a:lnTo>
                  <a:lnTo>
                    <a:pt x="29019" y="94"/>
                  </a:lnTo>
                  <a:lnTo>
                    <a:pt x="29046" y="532"/>
                  </a:lnTo>
                  <a:cubicBezTo>
                    <a:pt x="29152" y="559"/>
                    <a:pt x="29232" y="665"/>
                    <a:pt x="29245" y="785"/>
                  </a:cubicBezTo>
                  <a:cubicBezTo>
                    <a:pt x="29245" y="931"/>
                    <a:pt x="29139" y="1051"/>
                    <a:pt x="28993" y="1051"/>
                  </a:cubicBezTo>
                  <a:cubicBezTo>
                    <a:pt x="28846" y="1051"/>
                    <a:pt x="28727" y="945"/>
                    <a:pt x="28727" y="798"/>
                  </a:cubicBezTo>
                  <a:cubicBezTo>
                    <a:pt x="28713" y="679"/>
                    <a:pt x="28793" y="572"/>
                    <a:pt x="28913" y="546"/>
                  </a:cubicBezTo>
                  <a:lnTo>
                    <a:pt x="28886" y="94"/>
                  </a:lnTo>
                  <a:lnTo>
                    <a:pt x="28155" y="120"/>
                  </a:lnTo>
                  <a:lnTo>
                    <a:pt x="28168" y="572"/>
                  </a:lnTo>
                  <a:cubicBezTo>
                    <a:pt x="28288" y="599"/>
                    <a:pt x="28368" y="692"/>
                    <a:pt x="28368" y="812"/>
                  </a:cubicBezTo>
                  <a:cubicBezTo>
                    <a:pt x="28368" y="958"/>
                    <a:pt x="28261" y="1078"/>
                    <a:pt x="28115" y="1078"/>
                  </a:cubicBezTo>
                  <a:cubicBezTo>
                    <a:pt x="28108" y="1078"/>
                    <a:pt x="28100" y="1079"/>
                    <a:pt x="28093" y="1079"/>
                  </a:cubicBezTo>
                  <a:cubicBezTo>
                    <a:pt x="27957" y="1079"/>
                    <a:pt x="27849" y="964"/>
                    <a:pt x="27849" y="825"/>
                  </a:cubicBezTo>
                  <a:cubicBezTo>
                    <a:pt x="27849" y="705"/>
                    <a:pt x="27916" y="599"/>
                    <a:pt x="28035" y="572"/>
                  </a:cubicBezTo>
                  <a:lnTo>
                    <a:pt x="28022" y="120"/>
                  </a:lnTo>
                  <a:lnTo>
                    <a:pt x="27969" y="120"/>
                  </a:lnTo>
                  <a:lnTo>
                    <a:pt x="27251" y="147"/>
                  </a:lnTo>
                  <a:lnTo>
                    <a:pt x="27264" y="599"/>
                  </a:lnTo>
                  <a:cubicBezTo>
                    <a:pt x="27384" y="626"/>
                    <a:pt x="27464" y="719"/>
                    <a:pt x="27464" y="838"/>
                  </a:cubicBezTo>
                  <a:cubicBezTo>
                    <a:pt x="27464" y="984"/>
                    <a:pt x="27357" y="1104"/>
                    <a:pt x="27211" y="1104"/>
                  </a:cubicBezTo>
                  <a:cubicBezTo>
                    <a:pt x="27204" y="1105"/>
                    <a:pt x="27196" y="1105"/>
                    <a:pt x="27189" y="1105"/>
                  </a:cubicBezTo>
                  <a:cubicBezTo>
                    <a:pt x="27053" y="1105"/>
                    <a:pt x="26945" y="991"/>
                    <a:pt x="26945" y="865"/>
                  </a:cubicBezTo>
                  <a:cubicBezTo>
                    <a:pt x="26945" y="745"/>
                    <a:pt x="27012" y="639"/>
                    <a:pt x="27131" y="599"/>
                  </a:cubicBezTo>
                  <a:lnTo>
                    <a:pt x="27118" y="160"/>
                  </a:lnTo>
                  <a:lnTo>
                    <a:pt x="26374" y="187"/>
                  </a:lnTo>
                  <a:lnTo>
                    <a:pt x="26387" y="626"/>
                  </a:lnTo>
                  <a:cubicBezTo>
                    <a:pt x="26507" y="652"/>
                    <a:pt x="26586" y="758"/>
                    <a:pt x="26586" y="865"/>
                  </a:cubicBezTo>
                  <a:cubicBezTo>
                    <a:pt x="26600" y="1011"/>
                    <a:pt x="26480" y="1131"/>
                    <a:pt x="26347" y="1144"/>
                  </a:cubicBezTo>
                  <a:cubicBezTo>
                    <a:pt x="26201" y="1144"/>
                    <a:pt x="26081" y="1038"/>
                    <a:pt x="26068" y="891"/>
                  </a:cubicBezTo>
                  <a:cubicBezTo>
                    <a:pt x="26068" y="772"/>
                    <a:pt x="26148" y="665"/>
                    <a:pt x="26254" y="639"/>
                  </a:cubicBezTo>
                  <a:lnTo>
                    <a:pt x="26241" y="187"/>
                  </a:lnTo>
                  <a:lnTo>
                    <a:pt x="25510" y="213"/>
                  </a:lnTo>
                  <a:lnTo>
                    <a:pt x="25523" y="652"/>
                  </a:lnTo>
                  <a:cubicBezTo>
                    <a:pt x="25629" y="679"/>
                    <a:pt x="25709" y="785"/>
                    <a:pt x="25722" y="905"/>
                  </a:cubicBezTo>
                  <a:cubicBezTo>
                    <a:pt x="25722" y="1038"/>
                    <a:pt x="25616" y="1157"/>
                    <a:pt x="25470" y="1171"/>
                  </a:cubicBezTo>
                  <a:cubicBezTo>
                    <a:pt x="25324" y="1171"/>
                    <a:pt x="25204" y="1064"/>
                    <a:pt x="25204" y="918"/>
                  </a:cubicBezTo>
                  <a:cubicBezTo>
                    <a:pt x="25191" y="798"/>
                    <a:pt x="25270" y="692"/>
                    <a:pt x="25390" y="665"/>
                  </a:cubicBezTo>
                  <a:lnTo>
                    <a:pt x="25363" y="227"/>
                  </a:lnTo>
                  <a:lnTo>
                    <a:pt x="24632" y="253"/>
                  </a:lnTo>
                  <a:lnTo>
                    <a:pt x="24646" y="692"/>
                  </a:lnTo>
                  <a:cubicBezTo>
                    <a:pt x="24765" y="719"/>
                    <a:pt x="24845" y="812"/>
                    <a:pt x="24845" y="931"/>
                  </a:cubicBezTo>
                  <a:cubicBezTo>
                    <a:pt x="24845" y="1078"/>
                    <a:pt x="24739" y="1197"/>
                    <a:pt x="24592" y="1197"/>
                  </a:cubicBezTo>
                  <a:cubicBezTo>
                    <a:pt x="24446" y="1197"/>
                    <a:pt x="24327" y="1091"/>
                    <a:pt x="24327" y="945"/>
                  </a:cubicBezTo>
                  <a:cubicBezTo>
                    <a:pt x="24327" y="825"/>
                    <a:pt x="24393" y="719"/>
                    <a:pt x="24513" y="692"/>
                  </a:cubicBezTo>
                  <a:lnTo>
                    <a:pt x="24499" y="253"/>
                  </a:lnTo>
                  <a:lnTo>
                    <a:pt x="23755" y="280"/>
                  </a:lnTo>
                  <a:lnTo>
                    <a:pt x="23768" y="719"/>
                  </a:lnTo>
                  <a:cubicBezTo>
                    <a:pt x="23888" y="745"/>
                    <a:pt x="23968" y="838"/>
                    <a:pt x="23968" y="958"/>
                  </a:cubicBezTo>
                  <a:cubicBezTo>
                    <a:pt x="23981" y="1104"/>
                    <a:pt x="23861" y="1224"/>
                    <a:pt x="23728" y="1224"/>
                  </a:cubicBezTo>
                  <a:cubicBezTo>
                    <a:pt x="23721" y="1224"/>
                    <a:pt x="23714" y="1225"/>
                    <a:pt x="23706" y="1225"/>
                  </a:cubicBezTo>
                  <a:cubicBezTo>
                    <a:pt x="23570" y="1225"/>
                    <a:pt x="23462" y="1111"/>
                    <a:pt x="23449" y="984"/>
                  </a:cubicBezTo>
                  <a:cubicBezTo>
                    <a:pt x="23449" y="865"/>
                    <a:pt x="23529" y="758"/>
                    <a:pt x="23635" y="719"/>
                  </a:cubicBezTo>
                  <a:lnTo>
                    <a:pt x="23622" y="280"/>
                  </a:lnTo>
                  <a:lnTo>
                    <a:pt x="22891" y="320"/>
                  </a:lnTo>
                  <a:lnTo>
                    <a:pt x="22904" y="745"/>
                  </a:lnTo>
                  <a:cubicBezTo>
                    <a:pt x="23011" y="772"/>
                    <a:pt x="23090" y="878"/>
                    <a:pt x="23104" y="984"/>
                  </a:cubicBezTo>
                  <a:cubicBezTo>
                    <a:pt x="23104" y="1131"/>
                    <a:pt x="22997" y="1250"/>
                    <a:pt x="22851" y="1264"/>
                  </a:cubicBezTo>
                  <a:cubicBezTo>
                    <a:pt x="22705" y="1264"/>
                    <a:pt x="22585" y="1144"/>
                    <a:pt x="22585" y="1011"/>
                  </a:cubicBezTo>
                  <a:cubicBezTo>
                    <a:pt x="22572" y="891"/>
                    <a:pt x="22652" y="785"/>
                    <a:pt x="22771" y="745"/>
                  </a:cubicBezTo>
                  <a:lnTo>
                    <a:pt x="22745" y="320"/>
                  </a:lnTo>
                  <a:lnTo>
                    <a:pt x="22014" y="346"/>
                  </a:lnTo>
                  <a:lnTo>
                    <a:pt x="22027" y="772"/>
                  </a:lnTo>
                  <a:cubicBezTo>
                    <a:pt x="22147" y="798"/>
                    <a:pt x="22240" y="905"/>
                    <a:pt x="22240" y="1024"/>
                  </a:cubicBezTo>
                  <a:cubicBezTo>
                    <a:pt x="22240" y="1171"/>
                    <a:pt x="22133" y="1290"/>
                    <a:pt x="21987" y="1290"/>
                  </a:cubicBezTo>
                  <a:cubicBezTo>
                    <a:pt x="21841" y="1290"/>
                    <a:pt x="21721" y="1184"/>
                    <a:pt x="21721" y="1038"/>
                  </a:cubicBezTo>
                  <a:cubicBezTo>
                    <a:pt x="21708" y="918"/>
                    <a:pt x="21788" y="812"/>
                    <a:pt x="21907" y="785"/>
                  </a:cubicBezTo>
                  <a:lnTo>
                    <a:pt x="21881" y="360"/>
                  </a:lnTo>
                  <a:lnTo>
                    <a:pt x="21150" y="386"/>
                  </a:lnTo>
                  <a:lnTo>
                    <a:pt x="21163" y="812"/>
                  </a:lnTo>
                  <a:cubicBezTo>
                    <a:pt x="21282" y="838"/>
                    <a:pt x="21362" y="931"/>
                    <a:pt x="21362" y="1051"/>
                  </a:cubicBezTo>
                  <a:cubicBezTo>
                    <a:pt x="21362" y="1197"/>
                    <a:pt x="21256" y="1317"/>
                    <a:pt x="21110" y="1317"/>
                  </a:cubicBezTo>
                  <a:cubicBezTo>
                    <a:pt x="21102" y="1317"/>
                    <a:pt x="21095" y="1318"/>
                    <a:pt x="21087" y="1318"/>
                  </a:cubicBezTo>
                  <a:cubicBezTo>
                    <a:pt x="20952" y="1318"/>
                    <a:pt x="20844" y="1203"/>
                    <a:pt x="20844" y="1064"/>
                  </a:cubicBezTo>
                  <a:cubicBezTo>
                    <a:pt x="20844" y="958"/>
                    <a:pt x="20910" y="852"/>
                    <a:pt x="21030" y="812"/>
                  </a:cubicBezTo>
                  <a:lnTo>
                    <a:pt x="21017" y="386"/>
                  </a:lnTo>
                  <a:lnTo>
                    <a:pt x="20751" y="400"/>
                  </a:lnTo>
                  <a:lnTo>
                    <a:pt x="20272" y="413"/>
                  </a:lnTo>
                  <a:lnTo>
                    <a:pt x="20285" y="838"/>
                  </a:lnTo>
                  <a:cubicBezTo>
                    <a:pt x="20405" y="865"/>
                    <a:pt x="20485" y="958"/>
                    <a:pt x="20498" y="1078"/>
                  </a:cubicBezTo>
                  <a:cubicBezTo>
                    <a:pt x="20498" y="1224"/>
                    <a:pt x="20379" y="1343"/>
                    <a:pt x="20246" y="1357"/>
                  </a:cubicBezTo>
                  <a:cubicBezTo>
                    <a:pt x="20099" y="1357"/>
                    <a:pt x="19980" y="1237"/>
                    <a:pt x="19966" y="1104"/>
                  </a:cubicBezTo>
                  <a:cubicBezTo>
                    <a:pt x="19966" y="984"/>
                    <a:pt x="20046" y="878"/>
                    <a:pt x="20153" y="838"/>
                  </a:cubicBezTo>
                  <a:lnTo>
                    <a:pt x="20139" y="426"/>
                  </a:lnTo>
                  <a:lnTo>
                    <a:pt x="19275" y="453"/>
                  </a:lnTo>
                  <a:lnTo>
                    <a:pt x="19289" y="878"/>
                  </a:lnTo>
                  <a:cubicBezTo>
                    <a:pt x="19408" y="891"/>
                    <a:pt x="19488" y="998"/>
                    <a:pt x="19488" y="1117"/>
                  </a:cubicBezTo>
                  <a:cubicBezTo>
                    <a:pt x="19501" y="1264"/>
                    <a:pt x="19382" y="1383"/>
                    <a:pt x="19235" y="1383"/>
                  </a:cubicBezTo>
                  <a:cubicBezTo>
                    <a:pt x="19089" y="1383"/>
                    <a:pt x="18969" y="1277"/>
                    <a:pt x="18969" y="1131"/>
                  </a:cubicBezTo>
                  <a:cubicBezTo>
                    <a:pt x="18969" y="1011"/>
                    <a:pt x="19049" y="905"/>
                    <a:pt x="19156" y="878"/>
                  </a:cubicBezTo>
                  <a:lnTo>
                    <a:pt x="19142" y="466"/>
                  </a:lnTo>
                  <a:lnTo>
                    <a:pt x="18398" y="493"/>
                  </a:lnTo>
                  <a:lnTo>
                    <a:pt x="18411" y="905"/>
                  </a:lnTo>
                  <a:cubicBezTo>
                    <a:pt x="18531" y="931"/>
                    <a:pt x="18611" y="1024"/>
                    <a:pt x="18624" y="1144"/>
                  </a:cubicBezTo>
                  <a:cubicBezTo>
                    <a:pt x="18624" y="1290"/>
                    <a:pt x="18504" y="1410"/>
                    <a:pt x="18371" y="1410"/>
                  </a:cubicBezTo>
                  <a:cubicBezTo>
                    <a:pt x="18363" y="1411"/>
                    <a:pt x="18355" y="1411"/>
                    <a:pt x="18347" y="1411"/>
                  </a:cubicBezTo>
                  <a:cubicBezTo>
                    <a:pt x="18199" y="1411"/>
                    <a:pt x="18079" y="1296"/>
                    <a:pt x="18079" y="1157"/>
                  </a:cubicBezTo>
                  <a:cubicBezTo>
                    <a:pt x="18079" y="1038"/>
                    <a:pt x="18159" y="931"/>
                    <a:pt x="18265" y="905"/>
                  </a:cubicBezTo>
                  <a:lnTo>
                    <a:pt x="18252" y="493"/>
                  </a:lnTo>
                  <a:lnTo>
                    <a:pt x="17481" y="519"/>
                  </a:lnTo>
                  <a:lnTo>
                    <a:pt x="17494" y="931"/>
                  </a:lnTo>
                  <a:cubicBezTo>
                    <a:pt x="17614" y="958"/>
                    <a:pt x="17693" y="1051"/>
                    <a:pt x="17693" y="1171"/>
                  </a:cubicBezTo>
                  <a:cubicBezTo>
                    <a:pt x="17707" y="1317"/>
                    <a:pt x="17587" y="1436"/>
                    <a:pt x="17454" y="1436"/>
                  </a:cubicBezTo>
                  <a:cubicBezTo>
                    <a:pt x="17308" y="1436"/>
                    <a:pt x="17188" y="1330"/>
                    <a:pt x="17175" y="1184"/>
                  </a:cubicBezTo>
                  <a:cubicBezTo>
                    <a:pt x="17175" y="1064"/>
                    <a:pt x="17255" y="958"/>
                    <a:pt x="17361" y="931"/>
                  </a:cubicBezTo>
                  <a:lnTo>
                    <a:pt x="17348" y="519"/>
                  </a:lnTo>
                  <a:lnTo>
                    <a:pt x="16617" y="546"/>
                  </a:lnTo>
                  <a:lnTo>
                    <a:pt x="16630" y="958"/>
                  </a:lnTo>
                  <a:cubicBezTo>
                    <a:pt x="16736" y="984"/>
                    <a:pt x="16816" y="1078"/>
                    <a:pt x="16829" y="1197"/>
                  </a:cubicBezTo>
                  <a:cubicBezTo>
                    <a:pt x="16829" y="1343"/>
                    <a:pt x="16723" y="1463"/>
                    <a:pt x="16577" y="1463"/>
                  </a:cubicBezTo>
                  <a:cubicBezTo>
                    <a:pt x="16569" y="1464"/>
                    <a:pt x="16562" y="1464"/>
                    <a:pt x="16555" y="1464"/>
                  </a:cubicBezTo>
                  <a:cubicBezTo>
                    <a:pt x="16419" y="1464"/>
                    <a:pt x="16311" y="1349"/>
                    <a:pt x="16311" y="1210"/>
                  </a:cubicBezTo>
                  <a:cubicBezTo>
                    <a:pt x="16298" y="1104"/>
                    <a:pt x="16377" y="998"/>
                    <a:pt x="16497" y="958"/>
                  </a:cubicBezTo>
                  <a:lnTo>
                    <a:pt x="16484" y="559"/>
                  </a:lnTo>
                  <a:lnTo>
                    <a:pt x="15739" y="586"/>
                  </a:lnTo>
                  <a:lnTo>
                    <a:pt x="15753" y="984"/>
                  </a:lnTo>
                  <a:cubicBezTo>
                    <a:pt x="15872" y="1011"/>
                    <a:pt x="15952" y="1117"/>
                    <a:pt x="15952" y="1224"/>
                  </a:cubicBezTo>
                  <a:cubicBezTo>
                    <a:pt x="15952" y="1370"/>
                    <a:pt x="15846" y="1490"/>
                    <a:pt x="15699" y="1503"/>
                  </a:cubicBezTo>
                  <a:cubicBezTo>
                    <a:pt x="15553" y="1503"/>
                    <a:pt x="15433" y="1383"/>
                    <a:pt x="15433" y="1250"/>
                  </a:cubicBezTo>
                  <a:cubicBezTo>
                    <a:pt x="15433" y="1131"/>
                    <a:pt x="15500" y="1024"/>
                    <a:pt x="15620" y="984"/>
                  </a:cubicBezTo>
                  <a:lnTo>
                    <a:pt x="15606" y="586"/>
                  </a:lnTo>
                  <a:lnTo>
                    <a:pt x="14862" y="626"/>
                  </a:lnTo>
                  <a:lnTo>
                    <a:pt x="14875" y="1011"/>
                  </a:lnTo>
                  <a:cubicBezTo>
                    <a:pt x="14995" y="1038"/>
                    <a:pt x="15075" y="1144"/>
                    <a:pt x="15088" y="1264"/>
                  </a:cubicBezTo>
                  <a:cubicBezTo>
                    <a:pt x="15088" y="1397"/>
                    <a:pt x="14968" y="1516"/>
                    <a:pt x="14835" y="1529"/>
                  </a:cubicBezTo>
                  <a:cubicBezTo>
                    <a:pt x="14689" y="1529"/>
                    <a:pt x="14569" y="1423"/>
                    <a:pt x="14556" y="1277"/>
                  </a:cubicBezTo>
                  <a:cubicBezTo>
                    <a:pt x="14556" y="1157"/>
                    <a:pt x="14636" y="1051"/>
                    <a:pt x="14742" y="1024"/>
                  </a:cubicBezTo>
                  <a:lnTo>
                    <a:pt x="14729" y="626"/>
                  </a:lnTo>
                  <a:lnTo>
                    <a:pt x="13998" y="652"/>
                  </a:lnTo>
                  <a:lnTo>
                    <a:pt x="14011" y="1051"/>
                  </a:lnTo>
                  <a:cubicBezTo>
                    <a:pt x="14117" y="1064"/>
                    <a:pt x="14197" y="1171"/>
                    <a:pt x="14211" y="1290"/>
                  </a:cubicBezTo>
                  <a:cubicBezTo>
                    <a:pt x="14211" y="1436"/>
                    <a:pt x="14104" y="1556"/>
                    <a:pt x="13958" y="1556"/>
                  </a:cubicBezTo>
                  <a:cubicBezTo>
                    <a:pt x="13812" y="1556"/>
                    <a:pt x="13692" y="1450"/>
                    <a:pt x="13692" y="1303"/>
                  </a:cubicBezTo>
                  <a:cubicBezTo>
                    <a:pt x="13679" y="1184"/>
                    <a:pt x="13759" y="1078"/>
                    <a:pt x="13878" y="1051"/>
                  </a:cubicBezTo>
                  <a:lnTo>
                    <a:pt x="13865" y="665"/>
                  </a:lnTo>
                  <a:lnTo>
                    <a:pt x="13120" y="692"/>
                  </a:lnTo>
                  <a:lnTo>
                    <a:pt x="13134" y="1078"/>
                  </a:lnTo>
                  <a:cubicBezTo>
                    <a:pt x="13253" y="1104"/>
                    <a:pt x="13333" y="1197"/>
                    <a:pt x="13333" y="1317"/>
                  </a:cubicBezTo>
                  <a:cubicBezTo>
                    <a:pt x="13333" y="1463"/>
                    <a:pt x="13227" y="1583"/>
                    <a:pt x="13081" y="1583"/>
                  </a:cubicBezTo>
                  <a:cubicBezTo>
                    <a:pt x="13073" y="1583"/>
                    <a:pt x="13066" y="1584"/>
                    <a:pt x="13058" y="1584"/>
                  </a:cubicBezTo>
                  <a:cubicBezTo>
                    <a:pt x="12922" y="1584"/>
                    <a:pt x="12815" y="1469"/>
                    <a:pt x="12815" y="1330"/>
                  </a:cubicBezTo>
                  <a:cubicBezTo>
                    <a:pt x="12815" y="1224"/>
                    <a:pt x="12881" y="1117"/>
                    <a:pt x="13001" y="1078"/>
                  </a:cubicBezTo>
                  <a:lnTo>
                    <a:pt x="12988" y="692"/>
                  </a:lnTo>
                  <a:lnTo>
                    <a:pt x="12456" y="719"/>
                  </a:lnTo>
                  <a:lnTo>
                    <a:pt x="12243" y="719"/>
                  </a:lnTo>
                  <a:lnTo>
                    <a:pt x="12256" y="1104"/>
                  </a:lnTo>
                  <a:cubicBezTo>
                    <a:pt x="12376" y="1131"/>
                    <a:pt x="12456" y="1224"/>
                    <a:pt x="12469" y="1343"/>
                  </a:cubicBezTo>
                  <a:cubicBezTo>
                    <a:pt x="12469" y="1490"/>
                    <a:pt x="12349" y="1609"/>
                    <a:pt x="12217" y="1623"/>
                  </a:cubicBezTo>
                  <a:cubicBezTo>
                    <a:pt x="12070" y="1623"/>
                    <a:pt x="11951" y="1503"/>
                    <a:pt x="11937" y="1370"/>
                  </a:cubicBezTo>
                  <a:cubicBezTo>
                    <a:pt x="11937" y="1250"/>
                    <a:pt x="12017" y="1144"/>
                    <a:pt x="12123" y="1104"/>
                  </a:cubicBezTo>
                  <a:lnTo>
                    <a:pt x="12110" y="732"/>
                  </a:lnTo>
                  <a:lnTo>
                    <a:pt x="11379" y="758"/>
                  </a:lnTo>
                  <a:lnTo>
                    <a:pt x="11392" y="1131"/>
                  </a:lnTo>
                  <a:cubicBezTo>
                    <a:pt x="11499" y="1157"/>
                    <a:pt x="11592" y="1264"/>
                    <a:pt x="11592" y="1383"/>
                  </a:cubicBezTo>
                  <a:cubicBezTo>
                    <a:pt x="11592" y="1516"/>
                    <a:pt x="11485" y="1636"/>
                    <a:pt x="11339" y="1649"/>
                  </a:cubicBezTo>
                  <a:cubicBezTo>
                    <a:pt x="11193" y="1649"/>
                    <a:pt x="11073" y="1543"/>
                    <a:pt x="11073" y="1397"/>
                  </a:cubicBezTo>
                  <a:cubicBezTo>
                    <a:pt x="11060" y="1277"/>
                    <a:pt x="11140" y="1171"/>
                    <a:pt x="11259" y="1144"/>
                  </a:cubicBezTo>
                  <a:lnTo>
                    <a:pt x="11246" y="758"/>
                  </a:lnTo>
                  <a:lnTo>
                    <a:pt x="10502" y="785"/>
                  </a:lnTo>
                  <a:lnTo>
                    <a:pt x="10515" y="1157"/>
                  </a:lnTo>
                  <a:cubicBezTo>
                    <a:pt x="10635" y="1184"/>
                    <a:pt x="10714" y="1290"/>
                    <a:pt x="10714" y="1410"/>
                  </a:cubicBezTo>
                  <a:cubicBezTo>
                    <a:pt x="10728" y="1543"/>
                    <a:pt x="10608" y="1676"/>
                    <a:pt x="10462" y="1676"/>
                  </a:cubicBezTo>
                  <a:cubicBezTo>
                    <a:pt x="10316" y="1676"/>
                    <a:pt x="10196" y="1569"/>
                    <a:pt x="10196" y="1423"/>
                  </a:cubicBezTo>
                  <a:cubicBezTo>
                    <a:pt x="10196" y="1303"/>
                    <a:pt x="10276" y="1197"/>
                    <a:pt x="10382" y="1171"/>
                  </a:cubicBezTo>
                  <a:lnTo>
                    <a:pt x="10369" y="798"/>
                  </a:lnTo>
                  <a:lnTo>
                    <a:pt x="9505" y="825"/>
                  </a:lnTo>
                  <a:lnTo>
                    <a:pt x="9518" y="1197"/>
                  </a:lnTo>
                  <a:cubicBezTo>
                    <a:pt x="9624" y="1224"/>
                    <a:pt x="9717" y="1317"/>
                    <a:pt x="9717" y="1436"/>
                  </a:cubicBezTo>
                  <a:cubicBezTo>
                    <a:pt x="9717" y="1583"/>
                    <a:pt x="9611" y="1702"/>
                    <a:pt x="9465" y="1716"/>
                  </a:cubicBezTo>
                  <a:cubicBezTo>
                    <a:pt x="9319" y="1716"/>
                    <a:pt x="9199" y="1596"/>
                    <a:pt x="9199" y="1463"/>
                  </a:cubicBezTo>
                  <a:cubicBezTo>
                    <a:pt x="9186" y="1343"/>
                    <a:pt x="9265" y="1237"/>
                    <a:pt x="9385" y="1197"/>
                  </a:cubicBezTo>
                  <a:lnTo>
                    <a:pt x="9372" y="825"/>
                  </a:lnTo>
                  <a:lnTo>
                    <a:pt x="8627" y="852"/>
                  </a:lnTo>
                  <a:lnTo>
                    <a:pt x="8641" y="1224"/>
                  </a:lnTo>
                  <a:cubicBezTo>
                    <a:pt x="8760" y="1250"/>
                    <a:pt x="8840" y="1357"/>
                    <a:pt x="8840" y="1476"/>
                  </a:cubicBezTo>
                  <a:cubicBezTo>
                    <a:pt x="8853" y="1609"/>
                    <a:pt x="8734" y="1729"/>
                    <a:pt x="8587" y="1742"/>
                  </a:cubicBezTo>
                  <a:cubicBezTo>
                    <a:pt x="8455" y="1742"/>
                    <a:pt x="8335" y="1636"/>
                    <a:pt x="8322" y="1490"/>
                  </a:cubicBezTo>
                  <a:cubicBezTo>
                    <a:pt x="8322" y="1370"/>
                    <a:pt x="8401" y="1264"/>
                    <a:pt x="8508" y="1237"/>
                  </a:cubicBezTo>
                  <a:lnTo>
                    <a:pt x="8494" y="852"/>
                  </a:lnTo>
                  <a:lnTo>
                    <a:pt x="7723" y="878"/>
                  </a:lnTo>
                  <a:lnTo>
                    <a:pt x="7737" y="1264"/>
                  </a:lnTo>
                  <a:cubicBezTo>
                    <a:pt x="7856" y="1277"/>
                    <a:pt x="7936" y="1383"/>
                    <a:pt x="7936" y="1503"/>
                  </a:cubicBezTo>
                  <a:cubicBezTo>
                    <a:pt x="7949" y="1649"/>
                    <a:pt x="7830" y="1769"/>
                    <a:pt x="7684" y="1769"/>
                  </a:cubicBezTo>
                  <a:cubicBezTo>
                    <a:pt x="7551" y="1769"/>
                    <a:pt x="7431" y="1662"/>
                    <a:pt x="7418" y="1516"/>
                  </a:cubicBezTo>
                  <a:cubicBezTo>
                    <a:pt x="7418" y="1397"/>
                    <a:pt x="7497" y="1290"/>
                    <a:pt x="7604" y="1264"/>
                  </a:cubicBezTo>
                  <a:lnTo>
                    <a:pt x="7591" y="878"/>
                  </a:lnTo>
                  <a:lnTo>
                    <a:pt x="6859" y="905"/>
                  </a:lnTo>
                  <a:lnTo>
                    <a:pt x="6859" y="1290"/>
                  </a:lnTo>
                  <a:cubicBezTo>
                    <a:pt x="6979" y="1317"/>
                    <a:pt x="7059" y="1410"/>
                    <a:pt x="7072" y="1529"/>
                  </a:cubicBezTo>
                  <a:cubicBezTo>
                    <a:pt x="7072" y="1676"/>
                    <a:pt x="6966" y="1795"/>
                    <a:pt x="6819" y="1795"/>
                  </a:cubicBezTo>
                  <a:cubicBezTo>
                    <a:pt x="6812" y="1796"/>
                    <a:pt x="6805" y="1796"/>
                    <a:pt x="6797" y="1796"/>
                  </a:cubicBezTo>
                  <a:cubicBezTo>
                    <a:pt x="6661" y="1796"/>
                    <a:pt x="6554" y="1682"/>
                    <a:pt x="6554" y="1543"/>
                  </a:cubicBezTo>
                  <a:cubicBezTo>
                    <a:pt x="6540" y="1436"/>
                    <a:pt x="6620" y="1330"/>
                    <a:pt x="6726" y="1290"/>
                  </a:cubicBezTo>
                  <a:lnTo>
                    <a:pt x="6713" y="905"/>
                  </a:lnTo>
                  <a:lnTo>
                    <a:pt x="5982" y="931"/>
                  </a:lnTo>
                  <a:lnTo>
                    <a:pt x="5995" y="1317"/>
                  </a:lnTo>
                  <a:cubicBezTo>
                    <a:pt x="6102" y="1343"/>
                    <a:pt x="6195" y="1436"/>
                    <a:pt x="6195" y="1556"/>
                  </a:cubicBezTo>
                  <a:cubicBezTo>
                    <a:pt x="6195" y="1702"/>
                    <a:pt x="6088" y="1822"/>
                    <a:pt x="5942" y="1835"/>
                  </a:cubicBezTo>
                  <a:cubicBezTo>
                    <a:pt x="5796" y="1835"/>
                    <a:pt x="5676" y="1716"/>
                    <a:pt x="5676" y="1583"/>
                  </a:cubicBezTo>
                  <a:cubicBezTo>
                    <a:pt x="5676" y="1463"/>
                    <a:pt x="5743" y="1357"/>
                    <a:pt x="5862" y="1317"/>
                  </a:cubicBezTo>
                  <a:lnTo>
                    <a:pt x="5849" y="931"/>
                  </a:lnTo>
                  <a:lnTo>
                    <a:pt x="5105" y="958"/>
                  </a:lnTo>
                  <a:lnTo>
                    <a:pt x="5118" y="1343"/>
                  </a:lnTo>
                  <a:cubicBezTo>
                    <a:pt x="5238" y="1370"/>
                    <a:pt x="5317" y="1476"/>
                    <a:pt x="5317" y="1596"/>
                  </a:cubicBezTo>
                  <a:cubicBezTo>
                    <a:pt x="5331" y="1729"/>
                    <a:pt x="5211" y="1849"/>
                    <a:pt x="5065" y="1862"/>
                  </a:cubicBezTo>
                  <a:cubicBezTo>
                    <a:pt x="4932" y="1862"/>
                    <a:pt x="4799" y="1755"/>
                    <a:pt x="4799" y="1609"/>
                  </a:cubicBezTo>
                  <a:cubicBezTo>
                    <a:pt x="4799" y="1490"/>
                    <a:pt x="4879" y="1383"/>
                    <a:pt x="4985" y="1357"/>
                  </a:cubicBezTo>
                  <a:lnTo>
                    <a:pt x="4972" y="958"/>
                  </a:lnTo>
                  <a:lnTo>
                    <a:pt x="4241" y="984"/>
                  </a:lnTo>
                  <a:lnTo>
                    <a:pt x="4254" y="1370"/>
                  </a:lnTo>
                  <a:cubicBezTo>
                    <a:pt x="4360" y="1397"/>
                    <a:pt x="4440" y="1503"/>
                    <a:pt x="4453" y="1623"/>
                  </a:cubicBezTo>
                  <a:cubicBezTo>
                    <a:pt x="4453" y="1755"/>
                    <a:pt x="4347" y="1875"/>
                    <a:pt x="4201" y="1888"/>
                  </a:cubicBezTo>
                  <a:cubicBezTo>
                    <a:pt x="4055" y="1888"/>
                    <a:pt x="3935" y="1782"/>
                    <a:pt x="3935" y="1636"/>
                  </a:cubicBezTo>
                  <a:cubicBezTo>
                    <a:pt x="3922" y="1516"/>
                    <a:pt x="4001" y="1410"/>
                    <a:pt x="4108" y="1383"/>
                  </a:cubicBezTo>
                  <a:lnTo>
                    <a:pt x="4094" y="984"/>
                  </a:lnTo>
                  <a:lnTo>
                    <a:pt x="3363" y="998"/>
                  </a:lnTo>
                  <a:lnTo>
                    <a:pt x="3377" y="1410"/>
                  </a:lnTo>
                  <a:cubicBezTo>
                    <a:pt x="3483" y="1436"/>
                    <a:pt x="3576" y="1529"/>
                    <a:pt x="3576" y="1649"/>
                  </a:cubicBezTo>
                  <a:cubicBezTo>
                    <a:pt x="3576" y="1795"/>
                    <a:pt x="3470" y="1915"/>
                    <a:pt x="3323" y="1915"/>
                  </a:cubicBezTo>
                  <a:cubicBezTo>
                    <a:pt x="3177" y="1915"/>
                    <a:pt x="3058" y="1809"/>
                    <a:pt x="3058" y="1662"/>
                  </a:cubicBezTo>
                  <a:cubicBezTo>
                    <a:pt x="3058" y="1543"/>
                    <a:pt x="3124" y="1436"/>
                    <a:pt x="3244" y="1410"/>
                  </a:cubicBezTo>
                  <a:lnTo>
                    <a:pt x="3230" y="1011"/>
                  </a:lnTo>
                  <a:lnTo>
                    <a:pt x="2486" y="1024"/>
                  </a:lnTo>
                  <a:lnTo>
                    <a:pt x="2499" y="1436"/>
                  </a:lnTo>
                  <a:cubicBezTo>
                    <a:pt x="2619" y="1463"/>
                    <a:pt x="2699" y="1556"/>
                    <a:pt x="2699" y="1676"/>
                  </a:cubicBezTo>
                  <a:cubicBezTo>
                    <a:pt x="2712" y="1822"/>
                    <a:pt x="2606" y="1942"/>
                    <a:pt x="2459" y="1955"/>
                  </a:cubicBezTo>
                  <a:cubicBezTo>
                    <a:pt x="2313" y="1955"/>
                    <a:pt x="2193" y="1849"/>
                    <a:pt x="2193" y="1702"/>
                  </a:cubicBezTo>
                  <a:cubicBezTo>
                    <a:pt x="2193" y="1583"/>
                    <a:pt x="2260" y="1476"/>
                    <a:pt x="2380" y="1450"/>
                  </a:cubicBezTo>
                  <a:lnTo>
                    <a:pt x="2366" y="1038"/>
                  </a:lnTo>
                  <a:lnTo>
                    <a:pt x="1622" y="1064"/>
                  </a:lnTo>
                  <a:lnTo>
                    <a:pt x="1635" y="1476"/>
                  </a:lnTo>
                  <a:cubicBezTo>
                    <a:pt x="1755" y="1503"/>
                    <a:pt x="1835" y="1596"/>
                    <a:pt x="1848" y="1716"/>
                  </a:cubicBezTo>
                  <a:cubicBezTo>
                    <a:pt x="1848" y="1862"/>
                    <a:pt x="1728" y="1981"/>
                    <a:pt x="1595" y="1981"/>
                  </a:cubicBezTo>
                  <a:cubicBezTo>
                    <a:pt x="1449" y="1981"/>
                    <a:pt x="1329" y="1875"/>
                    <a:pt x="1316" y="1729"/>
                  </a:cubicBezTo>
                  <a:cubicBezTo>
                    <a:pt x="1316" y="1609"/>
                    <a:pt x="1396" y="1503"/>
                    <a:pt x="1502" y="1476"/>
                  </a:cubicBezTo>
                  <a:lnTo>
                    <a:pt x="1489" y="1064"/>
                  </a:lnTo>
                  <a:lnTo>
                    <a:pt x="758" y="1091"/>
                  </a:lnTo>
                  <a:lnTo>
                    <a:pt x="771" y="1503"/>
                  </a:lnTo>
                  <a:cubicBezTo>
                    <a:pt x="877" y="1529"/>
                    <a:pt x="971" y="1623"/>
                    <a:pt x="971" y="1742"/>
                  </a:cubicBezTo>
                  <a:cubicBezTo>
                    <a:pt x="971" y="1888"/>
                    <a:pt x="864" y="2008"/>
                    <a:pt x="718" y="2008"/>
                  </a:cubicBezTo>
                  <a:cubicBezTo>
                    <a:pt x="710" y="2009"/>
                    <a:pt x="703" y="2009"/>
                    <a:pt x="696" y="2009"/>
                  </a:cubicBezTo>
                  <a:cubicBezTo>
                    <a:pt x="560" y="2009"/>
                    <a:pt x="452" y="1894"/>
                    <a:pt x="452" y="1755"/>
                  </a:cubicBezTo>
                  <a:cubicBezTo>
                    <a:pt x="439" y="1636"/>
                    <a:pt x="519" y="1543"/>
                    <a:pt x="638" y="1503"/>
                  </a:cubicBezTo>
                  <a:lnTo>
                    <a:pt x="625" y="1091"/>
                  </a:lnTo>
                  <a:lnTo>
                    <a:pt x="213" y="1104"/>
                  </a:lnTo>
                  <a:lnTo>
                    <a:pt x="0" y="1131"/>
                  </a:lnTo>
                  <a:lnTo>
                    <a:pt x="93" y="4015"/>
                  </a:lnTo>
                  <a:cubicBezTo>
                    <a:pt x="133" y="4986"/>
                    <a:pt x="186" y="5983"/>
                    <a:pt x="173" y="6966"/>
                  </a:cubicBezTo>
                  <a:lnTo>
                    <a:pt x="372" y="6966"/>
                  </a:lnTo>
                  <a:cubicBezTo>
                    <a:pt x="492" y="6966"/>
                    <a:pt x="598" y="6980"/>
                    <a:pt x="705" y="6993"/>
                  </a:cubicBezTo>
                  <a:cubicBezTo>
                    <a:pt x="824" y="7006"/>
                    <a:pt x="944" y="7020"/>
                    <a:pt x="1050" y="7020"/>
                  </a:cubicBezTo>
                  <a:cubicBezTo>
                    <a:pt x="1236" y="7046"/>
                    <a:pt x="1436" y="7059"/>
                    <a:pt x="1622" y="7059"/>
                  </a:cubicBezTo>
                  <a:cubicBezTo>
                    <a:pt x="1821" y="7059"/>
                    <a:pt x="2007" y="7046"/>
                    <a:pt x="2193" y="7006"/>
                  </a:cubicBezTo>
                  <a:cubicBezTo>
                    <a:pt x="2380" y="6993"/>
                    <a:pt x="2579" y="6980"/>
                    <a:pt x="2765" y="6953"/>
                  </a:cubicBezTo>
                  <a:cubicBezTo>
                    <a:pt x="3038" y="6934"/>
                    <a:pt x="3310" y="6921"/>
                    <a:pt x="3583" y="6921"/>
                  </a:cubicBezTo>
                  <a:cubicBezTo>
                    <a:pt x="3682" y="6921"/>
                    <a:pt x="3782" y="6923"/>
                    <a:pt x="3882" y="6926"/>
                  </a:cubicBezTo>
                  <a:cubicBezTo>
                    <a:pt x="4081" y="6926"/>
                    <a:pt x="4267" y="6940"/>
                    <a:pt x="4467" y="6940"/>
                  </a:cubicBezTo>
                  <a:cubicBezTo>
                    <a:pt x="4653" y="6926"/>
                    <a:pt x="4839" y="6926"/>
                    <a:pt x="5038" y="6926"/>
                  </a:cubicBezTo>
                  <a:cubicBezTo>
                    <a:pt x="5187" y="6926"/>
                    <a:pt x="5336" y="6944"/>
                    <a:pt x="5485" y="6944"/>
                  </a:cubicBezTo>
                  <a:cubicBezTo>
                    <a:pt x="5522" y="6944"/>
                    <a:pt x="5559" y="6942"/>
                    <a:pt x="5597" y="6940"/>
                  </a:cubicBezTo>
                  <a:cubicBezTo>
                    <a:pt x="5769" y="6926"/>
                    <a:pt x="5942" y="6887"/>
                    <a:pt x="6102" y="6847"/>
                  </a:cubicBezTo>
                  <a:cubicBezTo>
                    <a:pt x="6274" y="6794"/>
                    <a:pt x="6447" y="6767"/>
                    <a:pt x="6620" y="6727"/>
                  </a:cubicBezTo>
                  <a:cubicBezTo>
                    <a:pt x="6793" y="6714"/>
                    <a:pt x="6952" y="6714"/>
                    <a:pt x="7125" y="6714"/>
                  </a:cubicBezTo>
                  <a:cubicBezTo>
                    <a:pt x="7298" y="6727"/>
                    <a:pt x="7471" y="6740"/>
                    <a:pt x="7630" y="6767"/>
                  </a:cubicBezTo>
                  <a:cubicBezTo>
                    <a:pt x="7790" y="6820"/>
                    <a:pt x="7949" y="6847"/>
                    <a:pt x="8109" y="6873"/>
                  </a:cubicBezTo>
                  <a:cubicBezTo>
                    <a:pt x="8117" y="6874"/>
                    <a:pt x="8126" y="6874"/>
                    <a:pt x="8134" y="6874"/>
                  </a:cubicBezTo>
                  <a:cubicBezTo>
                    <a:pt x="8452" y="6874"/>
                    <a:pt x="8662" y="6634"/>
                    <a:pt x="8986" y="6634"/>
                  </a:cubicBezTo>
                  <a:cubicBezTo>
                    <a:pt x="9332" y="6634"/>
                    <a:pt x="9704" y="6754"/>
                    <a:pt x="10063" y="6780"/>
                  </a:cubicBezTo>
                  <a:cubicBezTo>
                    <a:pt x="10176" y="6794"/>
                    <a:pt x="10289" y="6800"/>
                    <a:pt x="10404" y="6800"/>
                  </a:cubicBezTo>
                  <a:cubicBezTo>
                    <a:pt x="10518" y="6800"/>
                    <a:pt x="10635" y="6794"/>
                    <a:pt x="10754" y="6780"/>
                  </a:cubicBezTo>
                  <a:cubicBezTo>
                    <a:pt x="11765" y="6727"/>
                    <a:pt x="12762" y="6647"/>
                    <a:pt x="13772" y="6541"/>
                  </a:cubicBezTo>
                  <a:cubicBezTo>
                    <a:pt x="14104" y="6514"/>
                    <a:pt x="14436" y="6461"/>
                    <a:pt x="14756" y="6368"/>
                  </a:cubicBezTo>
                  <a:cubicBezTo>
                    <a:pt x="14982" y="6302"/>
                    <a:pt x="15207" y="6235"/>
                    <a:pt x="15447" y="6182"/>
                  </a:cubicBezTo>
                  <a:cubicBezTo>
                    <a:pt x="15573" y="6162"/>
                    <a:pt x="15703" y="6152"/>
                    <a:pt x="15834" y="6152"/>
                  </a:cubicBezTo>
                  <a:cubicBezTo>
                    <a:pt x="15965" y="6152"/>
                    <a:pt x="16098" y="6162"/>
                    <a:pt x="16231" y="6182"/>
                  </a:cubicBezTo>
                  <a:cubicBezTo>
                    <a:pt x="16656" y="6195"/>
                    <a:pt x="17082" y="6262"/>
                    <a:pt x="17494" y="6381"/>
                  </a:cubicBezTo>
                  <a:cubicBezTo>
                    <a:pt x="17683" y="6445"/>
                    <a:pt x="17881" y="6483"/>
                    <a:pt x="18074" y="6483"/>
                  </a:cubicBezTo>
                  <a:cubicBezTo>
                    <a:pt x="18125" y="6483"/>
                    <a:pt x="18175" y="6480"/>
                    <a:pt x="18225" y="6475"/>
                  </a:cubicBezTo>
                  <a:cubicBezTo>
                    <a:pt x="18464" y="6448"/>
                    <a:pt x="18704" y="6395"/>
                    <a:pt x="18943" y="6368"/>
                  </a:cubicBezTo>
                  <a:cubicBezTo>
                    <a:pt x="19082" y="6362"/>
                    <a:pt x="19225" y="6358"/>
                    <a:pt x="19368" y="6358"/>
                  </a:cubicBezTo>
                  <a:cubicBezTo>
                    <a:pt x="19511" y="6358"/>
                    <a:pt x="19654" y="6362"/>
                    <a:pt x="19794" y="6368"/>
                  </a:cubicBezTo>
                  <a:cubicBezTo>
                    <a:pt x="19880" y="6370"/>
                    <a:pt x="19966" y="6371"/>
                    <a:pt x="20053" y="6371"/>
                  </a:cubicBezTo>
                  <a:cubicBezTo>
                    <a:pt x="20647" y="6371"/>
                    <a:pt x="21249" y="6331"/>
                    <a:pt x="21841" y="6262"/>
                  </a:cubicBezTo>
                  <a:cubicBezTo>
                    <a:pt x="22067" y="6262"/>
                    <a:pt x="22306" y="6209"/>
                    <a:pt x="22532" y="6142"/>
                  </a:cubicBezTo>
                  <a:cubicBezTo>
                    <a:pt x="22718" y="6036"/>
                    <a:pt x="22918" y="5969"/>
                    <a:pt x="23130" y="5930"/>
                  </a:cubicBezTo>
                  <a:cubicBezTo>
                    <a:pt x="23164" y="5930"/>
                    <a:pt x="23190" y="5931"/>
                    <a:pt x="23211" y="5931"/>
                  </a:cubicBezTo>
                  <a:cubicBezTo>
                    <a:pt x="23263" y="5931"/>
                    <a:pt x="23286" y="5924"/>
                    <a:pt x="23343" y="5876"/>
                  </a:cubicBezTo>
                  <a:cubicBezTo>
                    <a:pt x="23383" y="5850"/>
                    <a:pt x="23409" y="5783"/>
                    <a:pt x="23449" y="5743"/>
                  </a:cubicBezTo>
                  <a:cubicBezTo>
                    <a:pt x="23531" y="5670"/>
                    <a:pt x="23636" y="5633"/>
                    <a:pt x="23744" y="5633"/>
                  </a:cubicBezTo>
                  <a:cubicBezTo>
                    <a:pt x="23830" y="5633"/>
                    <a:pt x="23917" y="5656"/>
                    <a:pt x="23994" y="5704"/>
                  </a:cubicBezTo>
                  <a:cubicBezTo>
                    <a:pt x="24180" y="5797"/>
                    <a:pt x="24313" y="5956"/>
                    <a:pt x="24513" y="6009"/>
                  </a:cubicBezTo>
                  <a:cubicBezTo>
                    <a:pt x="24712" y="6076"/>
                    <a:pt x="24912" y="6089"/>
                    <a:pt x="25124" y="6089"/>
                  </a:cubicBezTo>
                  <a:cubicBezTo>
                    <a:pt x="25766" y="6102"/>
                    <a:pt x="26407" y="6109"/>
                    <a:pt x="27049" y="6109"/>
                  </a:cubicBezTo>
                  <a:cubicBezTo>
                    <a:pt x="29013" y="6109"/>
                    <a:pt x="30980" y="6046"/>
                    <a:pt x="32954" y="5916"/>
                  </a:cubicBezTo>
                  <a:cubicBezTo>
                    <a:pt x="33087" y="5902"/>
                    <a:pt x="33220" y="5895"/>
                    <a:pt x="33353" y="5895"/>
                  </a:cubicBezTo>
                  <a:cubicBezTo>
                    <a:pt x="33606" y="5895"/>
                    <a:pt x="33858" y="5922"/>
                    <a:pt x="34110" y="5983"/>
                  </a:cubicBezTo>
                  <a:cubicBezTo>
                    <a:pt x="34153" y="6008"/>
                    <a:pt x="34200" y="6017"/>
                    <a:pt x="34249" y="6017"/>
                  </a:cubicBezTo>
                  <a:cubicBezTo>
                    <a:pt x="34278" y="6017"/>
                    <a:pt x="34307" y="6014"/>
                    <a:pt x="34336" y="6009"/>
                  </a:cubicBezTo>
                  <a:cubicBezTo>
                    <a:pt x="34483" y="5956"/>
                    <a:pt x="34429" y="5464"/>
                    <a:pt x="34429" y="5345"/>
                  </a:cubicBezTo>
                  <a:cubicBezTo>
                    <a:pt x="34456" y="5079"/>
                    <a:pt x="34456" y="4826"/>
                    <a:pt x="34456" y="4560"/>
                  </a:cubicBezTo>
                  <a:cubicBezTo>
                    <a:pt x="34390" y="3085"/>
                    <a:pt x="34270" y="1569"/>
                    <a:pt x="34296" y="94"/>
                  </a:cubicBezTo>
                  <a:lnTo>
                    <a:pt x="34296" y="94"/>
                  </a:lnTo>
                  <a:cubicBezTo>
                    <a:pt x="34170" y="100"/>
                    <a:pt x="34041" y="104"/>
                    <a:pt x="33911" y="104"/>
                  </a:cubicBezTo>
                  <a:cubicBezTo>
                    <a:pt x="33781" y="104"/>
                    <a:pt x="33652" y="100"/>
                    <a:pt x="33525" y="94"/>
                  </a:cubicBezTo>
                  <a:lnTo>
                    <a:pt x="33525" y="386"/>
                  </a:lnTo>
                  <a:cubicBezTo>
                    <a:pt x="33645" y="413"/>
                    <a:pt x="33725" y="519"/>
                    <a:pt x="33738" y="639"/>
                  </a:cubicBezTo>
                  <a:cubicBezTo>
                    <a:pt x="33738" y="772"/>
                    <a:pt x="33619" y="891"/>
                    <a:pt x="33486" y="905"/>
                  </a:cubicBezTo>
                  <a:cubicBezTo>
                    <a:pt x="33339" y="905"/>
                    <a:pt x="33220" y="798"/>
                    <a:pt x="33206" y="652"/>
                  </a:cubicBezTo>
                  <a:cubicBezTo>
                    <a:pt x="33206" y="532"/>
                    <a:pt x="33286" y="426"/>
                    <a:pt x="33393" y="400"/>
                  </a:cubicBezTo>
                  <a:lnTo>
                    <a:pt x="33393" y="94"/>
                  </a:lnTo>
                  <a:cubicBezTo>
                    <a:pt x="33140" y="81"/>
                    <a:pt x="32887" y="54"/>
                    <a:pt x="32648" y="41"/>
                  </a:cubicBezTo>
                  <a:lnTo>
                    <a:pt x="32648" y="41"/>
                  </a:lnTo>
                  <a:lnTo>
                    <a:pt x="32661" y="413"/>
                  </a:lnTo>
                  <a:cubicBezTo>
                    <a:pt x="32768" y="439"/>
                    <a:pt x="32861" y="546"/>
                    <a:pt x="32861" y="665"/>
                  </a:cubicBezTo>
                  <a:cubicBezTo>
                    <a:pt x="32861" y="798"/>
                    <a:pt x="32754" y="931"/>
                    <a:pt x="32608" y="931"/>
                  </a:cubicBezTo>
                  <a:cubicBezTo>
                    <a:pt x="32462" y="931"/>
                    <a:pt x="32342" y="825"/>
                    <a:pt x="32342" y="679"/>
                  </a:cubicBezTo>
                  <a:cubicBezTo>
                    <a:pt x="32329" y="559"/>
                    <a:pt x="32409" y="453"/>
                    <a:pt x="32528" y="426"/>
                  </a:cubicBezTo>
                  <a:lnTo>
                    <a:pt x="32515" y="27"/>
                  </a:lnTo>
                  <a:cubicBezTo>
                    <a:pt x="32263" y="14"/>
                    <a:pt x="32010" y="1"/>
                    <a:pt x="31771" y="1"/>
                  </a:cubicBezTo>
                  <a:lnTo>
                    <a:pt x="31784" y="453"/>
                  </a:lnTo>
                  <a:cubicBezTo>
                    <a:pt x="31904" y="479"/>
                    <a:pt x="31983" y="572"/>
                    <a:pt x="31983" y="692"/>
                  </a:cubicBezTo>
                  <a:cubicBezTo>
                    <a:pt x="31997" y="838"/>
                    <a:pt x="31877" y="958"/>
                    <a:pt x="31731" y="958"/>
                  </a:cubicBezTo>
                  <a:cubicBezTo>
                    <a:pt x="31598" y="958"/>
                    <a:pt x="31478" y="852"/>
                    <a:pt x="31465" y="705"/>
                  </a:cubicBezTo>
                  <a:cubicBezTo>
                    <a:pt x="31465" y="586"/>
                    <a:pt x="31545" y="479"/>
                    <a:pt x="31651" y="453"/>
                  </a:cubicBezTo>
                  <a:lnTo>
                    <a:pt x="3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10339383">
              <a:off x="2853272" y="4367089"/>
              <a:ext cx="1080083" cy="652826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eZee"/>
              <a:buChar char="●"/>
              <a:defRPr sz="17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Char char="○"/>
              <a:defRPr sz="13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Char char="■"/>
              <a:defRPr sz="13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Char char="●"/>
              <a:defRPr sz="13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Char char="○"/>
              <a:defRPr sz="13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Char char="■"/>
              <a:defRPr sz="13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Char char="●"/>
              <a:defRPr sz="13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Char char="○"/>
              <a:defRPr sz="13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Char char="■"/>
              <a:defRPr sz="13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61" r:id="rId6"/>
    <p:sldLayoutId id="2147483664" r:id="rId7"/>
    <p:sldLayoutId id="2147483665" r:id="rId8"/>
    <p:sldLayoutId id="2147483672" r:id="rId9"/>
    <p:sldLayoutId id="2147483675" r:id="rId10"/>
    <p:sldLayoutId id="2147483680" r:id="rId11"/>
    <p:sldLayoutId id="2147483681" r:id="rId12"/>
    <p:sldLayoutId id="2147483683" r:id="rId13"/>
    <p:sldLayoutId id="2147483684" r:id="rId14"/>
    <p:sldLayoutId id="2147483685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>
            <a:spLocks noGrp="1"/>
          </p:cNvSpPr>
          <p:nvPr>
            <p:ph type="ctrTitle" idx="4294967295"/>
          </p:nvPr>
        </p:nvSpPr>
        <p:spPr>
          <a:xfrm flipH="1">
            <a:off x="4698380" y="-150223"/>
            <a:ext cx="4540250" cy="183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Jumping the Next Hurdles</a:t>
            </a:r>
            <a:endParaRPr sz="6000" b="1" dirty="0">
              <a:solidFill>
                <a:schemeClr val="bg1"/>
              </a:solidFill>
            </a:endParaRPr>
          </a:p>
        </p:txBody>
      </p:sp>
      <p:sp>
        <p:nvSpPr>
          <p:cNvPr id="454" name="Google Shape;454;p51"/>
          <p:cNvSpPr txBox="1">
            <a:spLocks noGrp="1"/>
          </p:cNvSpPr>
          <p:nvPr>
            <p:ph type="subTitle" idx="4294967295"/>
          </p:nvPr>
        </p:nvSpPr>
        <p:spPr>
          <a:xfrm flipH="1">
            <a:off x="4771894" y="1746928"/>
            <a:ext cx="4244897" cy="44132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ABeeZee"/>
                <a:ea typeface="ABeeZee"/>
                <a:cs typeface="ABeeZee"/>
                <a:sym typeface="ABeeZee"/>
              </a:rPr>
              <a:t>An Analysis of the Philippines’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ABeeZee"/>
                <a:ea typeface="ABeeZee"/>
                <a:cs typeface="ABeeZee"/>
                <a:sym typeface="ABeeZee"/>
              </a:rPr>
              <a:t>World Development Indicators</a:t>
            </a:r>
            <a:endParaRPr b="1" dirty="0">
              <a:solidFill>
                <a:schemeClr val="bg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59" name="Google Shape;459;p51"/>
          <p:cNvSpPr/>
          <p:nvPr/>
        </p:nvSpPr>
        <p:spPr>
          <a:xfrm rot="-251097">
            <a:off x="6714851" y="3940390"/>
            <a:ext cx="2300408" cy="1037251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1"/>
          <p:cNvSpPr txBox="1"/>
          <p:nvPr/>
        </p:nvSpPr>
        <p:spPr>
          <a:xfrm rot="-655889">
            <a:off x="6935739" y="4151801"/>
            <a:ext cx="1858633" cy="61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By: Santiago, Peter &amp; Tuason, Jose Mari</a:t>
            </a:r>
            <a:endParaRPr sz="1600" dirty="0">
              <a:solidFill>
                <a:schemeClr val="accent2"/>
              </a:solidFill>
              <a:latin typeface="Adamina"/>
              <a:ea typeface="Adamina"/>
              <a:cs typeface="Adamina"/>
              <a:sym typeface="Adami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54"/>
          <p:cNvGrpSpPr/>
          <p:nvPr/>
        </p:nvGrpSpPr>
        <p:grpSpPr>
          <a:xfrm>
            <a:off x="6196363" y="183214"/>
            <a:ext cx="3737636" cy="4152881"/>
            <a:chOff x="6196363" y="183214"/>
            <a:chExt cx="3737636" cy="4152881"/>
          </a:xfrm>
        </p:grpSpPr>
        <p:sp>
          <p:nvSpPr>
            <p:cNvPr id="512" name="Google Shape;512;p54"/>
            <p:cNvSpPr/>
            <p:nvPr/>
          </p:nvSpPr>
          <p:spPr>
            <a:xfrm rot="-10246657" flipH="1">
              <a:off x="6423988" y="988348"/>
              <a:ext cx="3282385" cy="3104791"/>
            </a:xfrm>
            <a:custGeom>
              <a:avLst/>
              <a:gdLst/>
              <a:ahLst/>
              <a:cxnLst/>
              <a:rect l="l" t="t" r="r" b="b"/>
              <a:pathLst>
                <a:path w="15328" h="6441" extrusionOk="0">
                  <a:moveTo>
                    <a:pt x="15306" y="1"/>
                  </a:moveTo>
                  <a:cubicBezTo>
                    <a:pt x="15283" y="1"/>
                    <a:pt x="15247" y="7"/>
                    <a:pt x="15247" y="7"/>
                  </a:cubicBezTo>
                  <a:cubicBezTo>
                    <a:pt x="14224" y="7"/>
                    <a:pt x="8601" y="127"/>
                    <a:pt x="7590" y="127"/>
                  </a:cubicBezTo>
                  <a:cubicBezTo>
                    <a:pt x="6035" y="127"/>
                    <a:pt x="4054" y="60"/>
                    <a:pt x="2499" y="60"/>
                  </a:cubicBezTo>
                  <a:cubicBezTo>
                    <a:pt x="1959" y="60"/>
                    <a:pt x="1418" y="78"/>
                    <a:pt x="877" y="78"/>
                  </a:cubicBezTo>
                  <a:cubicBezTo>
                    <a:pt x="607" y="78"/>
                    <a:pt x="337" y="73"/>
                    <a:pt x="66" y="60"/>
                  </a:cubicBezTo>
                  <a:lnTo>
                    <a:pt x="66" y="60"/>
                  </a:lnTo>
                  <a:cubicBezTo>
                    <a:pt x="93" y="140"/>
                    <a:pt x="146" y="259"/>
                    <a:pt x="186" y="392"/>
                  </a:cubicBezTo>
                  <a:cubicBezTo>
                    <a:pt x="253" y="618"/>
                    <a:pt x="306" y="884"/>
                    <a:pt x="213" y="1030"/>
                  </a:cubicBezTo>
                  <a:cubicBezTo>
                    <a:pt x="186" y="1057"/>
                    <a:pt x="173" y="1084"/>
                    <a:pt x="160" y="1123"/>
                  </a:cubicBezTo>
                  <a:cubicBezTo>
                    <a:pt x="160" y="1190"/>
                    <a:pt x="226" y="1243"/>
                    <a:pt x="226" y="1310"/>
                  </a:cubicBezTo>
                  <a:cubicBezTo>
                    <a:pt x="226" y="1349"/>
                    <a:pt x="213" y="1403"/>
                    <a:pt x="186" y="1429"/>
                  </a:cubicBezTo>
                  <a:cubicBezTo>
                    <a:pt x="93" y="1615"/>
                    <a:pt x="93" y="1828"/>
                    <a:pt x="173" y="2001"/>
                  </a:cubicBezTo>
                  <a:cubicBezTo>
                    <a:pt x="213" y="2107"/>
                    <a:pt x="292" y="2214"/>
                    <a:pt x="253" y="2320"/>
                  </a:cubicBezTo>
                  <a:cubicBezTo>
                    <a:pt x="239" y="2386"/>
                    <a:pt x="186" y="2440"/>
                    <a:pt x="213" y="2506"/>
                  </a:cubicBezTo>
                  <a:cubicBezTo>
                    <a:pt x="226" y="2572"/>
                    <a:pt x="266" y="2586"/>
                    <a:pt x="279" y="2626"/>
                  </a:cubicBezTo>
                  <a:cubicBezTo>
                    <a:pt x="399" y="2825"/>
                    <a:pt x="0" y="2998"/>
                    <a:pt x="27" y="3224"/>
                  </a:cubicBezTo>
                  <a:cubicBezTo>
                    <a:pt x="27" y="3290"/>
                    <a:pt x="80" y="3343"/>
                    <a:pt x="80" y="3423"/>
                  </a:cubicBezTo>
                  <a:cubicBezTo>
                    <a:pt x="53" y="3543"/>
                    <a:pt x="53" y="3676"/>
                    <a:pt x="80" y="3795"/>
                  </a:cubicBezTo>
                  <a:cubicBezTo>
                    <a:pt x="120" y="3942"/>
                    <a:pt x="133" y="4088"/>
                    <a:pt x="120" y="4247"/>
                  </a:cubicBezTo>
                  <a:cubicBezTo>
                    <a:pt x="106" y="4327"/>
                    <a:pt x="106" y="4420"/>
                    <a:pt x="146" y="4500"/>
                  </a:cubicBezTo>
                  <a:cubicBezTo>
                    <a:pt x="199" y="4646"/>
                    <a:pt x="386" y="4753"/>
                    <a:pt x="346" y="4899"/>
                  </a:cubicBezTo>
                  <a:cubicBezTo>
                    <a:pt x="332" y="4939"/>
                    <a:pt x="306" y="4979"/>
                    <a:pt x="292" y="5018"/>
                  </a:cubicBezTo>
                  <a:cubicBezTo>
                    <a:pt x="253" y="5165"/>
                    <a:pt x="452" y="5284"/>
                    <a:pt x="412" y="5430"/>
                  </a:cubicBezTo>
                  <a:cubicBezTo>
                    <a:pt x="372" y="5537"/>
                    <a:pt x="186" y="5563"/>
                    <a:pt x="146" y="5683"/>
                  </a:cubicBezTo>
                  <a:cubicBezTo>
                    <a:pt x="106" y="5789"/>
                    <a:pt x="213" y="5909"/>
                    <a:pt x="133" y="5989"/>
                  </a:cubicBezTo>
                  <a:cubicBezTo>
                    <a:pt x="106" y="6015"/>
                    <a:pt x="80" y="6015"/>
                    <a:pt x="53" y="6042"/>
                  </a:cubicBezTo>
                  <a:cubicBezTo>
                    <a:pt x="40" y="6069"/>
                    <a:pt x="27" y="6162"/>
                    <a:pt x="40" y="6228"/>
                  </a:cubicBezTo>
                  <a:cubicBezTo>
                    <a:pt x="53" y="6295"/>
                    <a:pt x="160" y="6361"/>
                    <a:pt x="93" y="6414"/>
                  </a:cubicBezTo>
                  <a:cubicBezTo>
                    <a:pt x="173" y="6427"/>
                    <a:pt x="266" y="6441"/>
                    <a:pt x="346" y="6441"/>
                  </a:cubicBezTo>
                  <a:lnTo>
                    <a:pt x="14197" y="6441"/>
                  </a:lnTo>
                  <a:cubicBezTo>
                    <a:pt x="14038" y="5444"/>
                    <a:pt x="14676" y="3968"/>
                    <a:pt x="15327" y="7"/>
                  </a:cubicBezTo>
                  <a:cubicBezTo>
                    <a:pt x="15327" y="2"/>
                    <a:pt x="15318" y="1"/>
                    <a:pt x="15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4"/>
            <p:cNvSpPr/>
            <p:nvPr/>
          </p:nvSpPr>
          <p:spPr>
            <a:xfrm rot="7793701">
              <a:off x="6253130" y="480488"/>
              <a:ext cx="1080083" cy="652826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54"/>
          <p:cNvSpPr/>
          <p:nvPr/>
        </p:nvSpPr>
        <p:spPr>
          <a:xfrm>
            <a:off x="713373" y="986952"/>
            <a:ext cx="4595285" cy="1970124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4"/>
          <p:cNvSpPr txBox="1">
            <a:spLocks noGrp="1"/>
          </p:cNvSpPr>
          <p:nvPr>
            <p:ph type="title"/>
          </p:nvPr>
        </p:nvSpPr>
        <p:spPr>
          <a:xfrm>
            <a:off x="1428500" y="1165903"/>
            <a:ext cx="4468445" cy="12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3,189!</a:t>
            </a:r>
            <a:endParaRPr dirty="0"/>
          </a:p>
        </p:txBody>
      </p:sp>
      <p:sp>
        <p:nvSpPr>
          <p:cNvPr id="516" name="Google Shape;516;p54"/>
          <p:cNvSpPr txBox="1">
            <a:spLocks noGrp="1"/>
          </p:cNvSpPr>
          <p:nvPr>
            <p:ph type="subTitle" idx="1"/>
          </p:nvPr>
        </p:nvSpPr>
        <p:spPr>
          <a:xfrm>
            <a:off x="794150" y="3049350"/>
            <a:ext cx="46743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Adjusted Net National Income per Capita (Current US$)</a:t>
            </a:r>
            <a:endParaRPr dirty="0"/>
          </a:p>
        </p:txBody>
      </p:sp>
      <p:pic>
        <p:nvPicPr>
          <p:cNvPr id="517" name="Google Shape;51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979874" flipH="1">
            <a:off x="6711862" y="1367307"/>
            <a:ext cx="2842699" cy="234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1758;p52">
            <a:extLst>
              <a:ext uri="{FF2B5EF4-FFF2-40B4-BE49-F238E27FC236}">
                <a16:creationId xmlns:a16="http://schemas.microsoft.com/office/drawing/2014/main" id="{178D1921-D127-D806-0D5B-F14AE3A0F1C8}"/>
              </a:ext>
            </a:extLst>
          </p:cNvPr>
          <p:cNvGrpSpPr/>
          <p:nvPr/>
        </p:nvGrpSpPr>
        <p:grpSpPr>
          <a:xfrm>
            <a:off x="1012418" y="1382932"/>
            <a:ext cx="6489991" cy="3312206"/>
            <a:chOff x="3585703" y="1631014"/>
            <a:chExt cx="4460812" cy="2376438"/>
          </a:xfrm>
        </p:grpSpPr>
        <p:sp>
          <p:nvSpPr>
            <p:cNvPr id="78" name="Google Shape;1759;p52">
              <a:extLst>
                <a:ext uri="{FF2B5EF4-FFF2-40B4-BE49-F238E27FC236}">
                  <a16:creationId xmlns:a16="http://schemas.microsoft.com/office/drawing/2014/main" id="{25733913-677C-C662-1A80-60EAE68ACD92}"/>
                </a:ext>
              </a:extLst>
            </p:cNvPr>
            <p:cNvSpPr/>
            <p:nvPr/>
          </p:nvSpPr>
          <p:spPr>
            <a:xfrm>
              <a:off x="6207640" y="2793155"/>
              <a:ext cx="924312" cy="206313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1760;p52">
              <a:extLst>
                <a:ext uri="{FF2B5EF4-FFF2-40B4-BE49-F238E27FC236}">
                  <a16:creationId xmlns:a16="http://schemas.microsoft.com/office/drawing/2014/main" id="{5D8BEE5B-B78B-7121-56BF-546345CD05B4}"/>
                </a:ext>
              </a:extLst>
            </p:cNvPr>
            <p:cNvSpPr/>
            <p:nvPr/>
          </p:nvSpPr>
          <p:spPr>
            <a:xfrm>
              <a:off x="5258234" y="1710311"/>
              <a:ext cx="2574156" cy="194326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1761;p52">
              <a:extLst>
                <a:ext uri="{FF2B5EF4-FFF2-40B4-BE49-F238E27FC236}">
                  <a16:creationId xmlns:a16="http://schemas.microsoft.com/office/drawing/2014/main" id="{747C5C8B-00C2-5720-4670-A274863797A2}"/>
                </a:ext>
              </a:extLst>
            </p:cNvPr>
            <p:cNvSpPr/>
            <p:nvPr/>
          </p:nvSpPr>
          <p:spPr>
            <a:xfrm>
              <a:off x="7135984" y="3239639"/>
              <a:ext cx="693172" cy="50867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1762;p52">
              <a:extLst>
                <a:ext uri="{FF2B5EF4-FFF2-40B4-BE49-F238E27FC236}">
                  <a16:creationId xmlns:a16="http://schemas.microsoft.com/office/drawing/2014/main" id="{69ED9EAB-31BB-6457-CAF7-F333D7A563FA}"/>
                </a:ext>
              </a:extLst>
            </p:cNvPr>
            <p:cNvSpPr/>
            <p:nvPr/>
          </p:nvSpPr>
          <p:spPr>
            <a:xfrm>
              <a:off x="7466218" y="3061920"/>
              <a:ext cx="357266" cy="194875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1763;p52">
              <a:extLst>
                <a:ext uri="{FF2B5EF4-FFF2-40B4-BE49-F238E27FC236}">
                  <a16:creationId xmlns:a16="http://schemas.microsoft.com/office/drawing/2014/main" id="{5458582E-6C0A-5DA9-40A7-7BE8A1C34B4B}"/>
                </a:ext>
              </a:extLst>
            </p:cNvPr>
            <p:cNvSpPr/>
            <p:nvPr/>
          </p:nvSpPr>
          <p:spPr>
            <a:xfrm>
              <a:off x="7126531" y="2930998"/>
              <a:ext cx="176344" cy="19903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1764;p52">
              <a:extLst>
                <a:ext uri="{FF2B5EF4-FFF2-40B4-BE49-F238E27FC236}">
                  <a16:creationId xmlns:a16="http://schemas.microsoft.com/office/drawing/2014/main" id="{3B69938C-DCDC-F8D5-31A3-9C654580BF69}"/>
                </a:ext>
              </a:extLst>
            </p:cNvPr>
            <p:cNvSpPr/>
            <p:nvPr/>
          </p:nvSpPr>
          <p:spPr>
            <a:xfrm>
              <a:off x="6905109" y="2953498"/>
              <a:ext cx="338625" cy="269188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1765;p52">
              <a:extLst>
                <a:ext uri="{FF2B5EF4-FFF2-40B4-BE49-F238E27FC236}">
                  <a16:creationId xmlns:a16="http://schemas.microsoft.com/office/drawing/2014/main" id="{2A723993-8011-A1DB-5E24-6899543873A7}"/>
                </a:ext>
              </a:extLst>
            </p:cNvPr>
            <p:cNvSpPr/>
            <p:nvPr/>
          </p:nvSpPr>
          <p:spPr>
            <a:xfrm>
              <a:off x="6182797" y="3244358"/>
              <a:ext cx="142047" cy="24714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Google Shape;1766;p52">
              <a:extLst>
                <a:ext uri="{FF2B5EF4-FFF2-40B4-BE49-F238E27FC236}">
                  <a16:creationId xmlns:a16="http://schemas.microsoft.com/office/drawing/2014/main" id="{3B7AD915-EA38-439F-3A2B-A7217CAC9B6C}"/>
                </a:ext>
              </a:extLst>
            </p:cNvPr>
            <p:cNvSpPr/>
            <p:nvPr/>
          </p:nvSpPr>
          <p:spPr>
            <a:xfrm>
              <a:off x="7463797" y="2221389"/>
              <a:ext cx="167156" cy="26142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Google Shape;1767;p52">
              <a:extLst>
                <a:ext uri="{FF2B5EF4-FFF2-40B4-BE49-F238E27FC236}">
                  <a16:creationId xmlns:a16="http://schemas.microsoft.com/office/drawing/2014/main" id="{CB7BE90E-54B1-7D5B-1682-A0E98BC04847}"/>
                </a:ext>
              </a:extLst>
            </p:cNvPr>
            <p:cNvSpPr/>
            <p:nvPr/>
          </p:nvSpPr>
          <p:spPr>
            <a:xfrm>
              <a:off x="7753531" y="3675686"/>
              <a:ext cx="292984" cy="221594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Google Shape;1768;p52">
              <a:extLst>
                <a:ext uri="{FF2B5EF4-FFF2-40B4-BE49-F238E27FC236}">
                  <a16:creationId xmlns:a16="http://schemas.microsoft.com/office/drawing/2014/main" id="{F2A0392E-C2CE-AA22-9989-155639088671}"/>
                </a:ext>
              </a:extLst>
            </p:cNvPr>
            <p:cNvSpPr/>
            <p:nvPr/>
          </p:nvSpPr>
          <p:spPr>
            <a:xfrm>
              <a:off x="7277203" y="3024326"/>
              <a:ext cx="115859" cy="14214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Google Shape;1769;p52">
              <a:extLst>
                <a:ext uri="{FF2B5EF4-FFF2-40B4-BE49-F238E27FC236}">
                  <a16:creationId xmlns:a16="http://schemas.microsoft.com/office/drawing/2014/main" id="{205BA685-0ADE-A559-E598-802C7E988974}"/>
                </a:ext>
              </a:extLst>
            </p:cNvPr>
            <p:cNvSpPr/>
            <p:nvPr/>
          </p:nvSpPr>
          <p:spPr>
            <a:xfrm>
              <a:off x="6139859" y="1712248"/>
              <a:ext cx="162578" cy="101875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1770;p52">
              <a:extLst>
                <a:ext uri="{FF2B5EF4-FFF2-40B4-BE49-F238E27FC236}">
                  <a16:creationId xmlns:a16="http://schemas.microsoft.com/office/drawing/2014/main" id="{79B55430-C59F-DC31-D9FA-1C9CA59797A1}"/>
                </a:ext>
              </a:extLst>
            </p:cNvPr>
            <p:cNvSpPr/>
            <p:nvPr/>
          </p:nvSpPr>
          <p:spPr>
            <a:xfrm>
              <a:off x="5693515" y="1673498"/>
              <a:ext cx="153922" cy="55484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Google Shape;1771;p52">
              <a:extLst>
                <a:ext uri="{FF2B5EF4-FFF2-40B4-BE49-F238E27FC236}">
                  <a16:creationId xmlns:a16="http://schemas.microsoft.com/office/drawing/2014/main" id="{0523660A-06E2-EB06-309B-82BCAF3F40DC}"/>
                </a:ext>
              </a:extLst>
            </p:cNvPr>
            <p:cNvSpPr/>
            <p:nvPr/>
          </p:nvSpPr>
          <p:spPr>
            <a:xfrm>
              <a:off x="5415656" y="2045717"/>
              <a:ext cx="72391" cy="72391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Google Shape;1772;p52">
              <a:extLst>
                <a:ext uri="{FF2B5EF4-FFF2-40B4-BE49-F238E27FC236}">
                  <a16:creationId xmlns:a16="http://schemas.microsoft.com/office/drawing/2014/main" id="{C65C8AFA-48D6-F1E2-FF2D-FE7C7C204503}"/>
                </a:ext>
              </a:extLst>
            </p:cNvPr>
            <p:cNvSpPr/>
            <p:nvPr/>
          </p:nvSpPr>
          <p:spPr>
            <a:xfrm>
              <a:off x="7241640" y="3199201"/>
              <a:ext cx="134594" cy="51484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1773;p52">
              <a:extLst>
                <a:ext uri="{FF2B5EF4-FFF2-40B4-BE49-F238E27FC236}">
                  <a16:creationId xmlns:a16="http://schemas.microsoft.com/office/drawing/2014/main" id="{D63430BA-834D-F59F-0D86-24C2C8815D68}"/>
                </a:ext>
              </a:extLst>
            </p:cNvPr>
            <p:cNvSpPr/>
            <p:nvPr/>
          </p:nvSpPr>
          <p:spPr>
            <a:xfrm>
              <a:off x="7019125" y="1727639"/>
              <a:ext cx="163859" cy="34266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1774;p52">
              <a:extLst>
                <a:ext uri="{FF2B5EF4-FFF2-40B4-BE49-F238E27FC236}">
                  <a16:creationId xmlns:a16="http://schemas.microsoft.com/office/drawing/2014/main" id="{8CA597D1-FA4E-A759-7AE4-FEC4B3EE3BF2}"/>
                </a:ext>
              </a:extLst>
            </p:cNvPr>
            <p:cNvSpPr/>
            <p:nvPr/>
          </p:nvSpPr>
          <p:spPr>
            <a:xfrm>
              <a:off x="7501062" y="3782436"/>
              <a:ext cx="78578" cy="60859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1775;p52">
              <a:extLst>
                <a:ext uri="{FF2B5EF4-FFF2-40B4-BE49-F238E27FC236}">
                  <a16:creationId xmlns:a16="http://schemas.microsoft.com/office/drawing/2014/main" id="{F6610CB4-EEEE-F19F-3A30-1718DD5BD9D3}"/>
                </a:ext>
              </a:extLst>
            </p:cNvPr>
            <p:cNvSpPr/>
            <p:nvPr/>
          </p:nvSpPr>
          <p:spPr>
            <a:xfrm>
              <a:off x="6774156" y="2854170"/>
              <a:ext cx="51313" cy="80031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Google Shape;1776;p52">
              <a:extLst>
                <a:ext uri="{FF2B5EF4-FFF2-40B4-BE49-F238E27FC236}">
                  <a16:creationId xmlns:a16="http://schemas.microsoft.com/office/drawing/2014/main" id="{D19A67B3-CB2D-287B-0EF2-6CC5E24354FF}"/>
                </a:ext>
              </a:extLst>
            </p:cNvPr>
            <p:cNvSpPr/>
            <p:nvPr/>
          </p:nvSpPr>
          <p:spPr>
            <a:xfrm>
              <a:off x="6483062" y="1661201"/>
              <a:ext cx="100469" cy="41344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1777;p52">
              <a:extLst>
                <a:ext uri="{FF2B5EF4-FFF2-40B4-BE49-F238E27FC236}">
                  <a16:creationId xmlns:a16="http://schemas.microsoft.com/office/drawing/2014/main" id="{E785F5BA-F329-B271-394D-553A034C677A}"/>
                </a:ext>
              </a:extLst>
            </p:cNvPr>
            <p:cNvSpPr/>
            <p:nvPr/>
          </p:nvSpPr>
          <p:spPr>
            <a:xfrm>
              <a:off x="5792078" y="1661780"/>
              <a:ext cx="73734" cy="34828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1778;p52">
              <a:extLst>
                <a:ext uri="{FF2B5EF4-FFF2-40B4-BE49-F238E27FC236}">
                  <a16:creationId xmlns:a16="http://schemas.microsoft.com/office/drawing/2014/main" id="{5A00770E-CEDE-0565-F7D3-07349D1E3340}"/>
                </a:ext>
              </a:extLst>
            </p:cNvPr>
            <p:cNvSpPr/>
            <p:nvPr/>
          </p:nvSpPr>
          <p:spPr>
            <a:xfrm>
              <a:off x="7342828" y="3202217"/>
              <a:ext cx="79938" cy="47906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Google Shape;1779;p52">
              <a:extLst>
                <a:ext uri="{FF2B5EF4-FFF2-40B4-BE49-F238E27FC236}">
                  <a16:creationId xmlns:a16="http://schemas.microsoft.com/office/drawing/2014/main" id="{238A7949-FE98-A79F-B77F-46D2EE2E8A8D}"/>
                </a:ext>
              </a:extLst>
            </p:cNvPr>
            <p:cNvSpPr/>
            <p:nvPr/>
          </p:nvSpPr>
          <p:spPr>
            <a:xfrm>
              <a:off x="7369062" y="2577936"/>
              <a:ext cx="42359" cy="58656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Google Shape;1780;p52">
              <a:extLst>
                <a:ext uri="{FF2B5EF4-FFF2-40B4-BE49-F238E27FC236}">
                  <a16:creationId xmlns:a16="http://schemas.microsoft.com/office/drawing/2014/main" id="{837AEB28-5C0A-95C5-8730-E11D498952AC}"/>
                </a:ext>
              </a:extLst>
            </p:cNvPr>
            <p:cNvSpPr/>
            <p:nvPr/>
          </p:nvSpPr>
          <p:spPr>
            <a:xfrm>
              <a:off x="6030500" y="1659592"/>
              <a:ext cx="69688" cy="29578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Google Shape;1781;p52">
              <a:extLst>
                <a:ext uri="{FF2B5EF4-FFF2-40B4-BE49-F238E27FC236}">
                  <a16:creationId xmlns:a16="http://schemas.microsoft.com/office/drawing/2014/main" id="{409E4D34-EF3A-5741-013D-B5130DA335EA}"/>
                </a:ext>
              </a:extLst>
            </p:cNvPr>
            <p:cNvSpPr/>
            <p:nvPr/>
          </p:nvSpPr>
          <p:spPr>
            <a:xfrm>
              <a:off x="7948375" y="3414826"/>
              <a:ext cx="46297" cy="50031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1782;p52">
              <a:extLst>
                <a:ext uri="{FF2B5EF4-FFF2-40B4-BE49-F238E27FC236}">
                  <a16:creationId xmlns:a16="http://schemas.microsoft.com/office/drawing/2014/main" id="{C5BE43C6-2D12-9455-F9ED-532D2BC9777A}"/>
                </a:ext>
              </a:extLst>
            </p:cNvPr>
            <p:cNvSpPr/>
            <p:nvPr/>
          </p:nvSpPr>
          <p:spPr>
            <a:xfrm>
              <a:off x="7528625" y="2986701"/>
              <a:ext cx="41297" cy="4987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Google Shape;1783;p52">
              <a:extLst>
                <a:ext uri="{FF2B5EF4-FFF2-40B4-BE49-F238E27FC236}">
                  <a16:creationId xmlns:a16="http://schemas.microsoft.com/office/drawing/2014/main" id="{71A4CE6D-49AD-8C48-E735-B5EACF3353B3}"/>
                </a:ext>
              </a:extLst>
            </p:cNvPr>
            <p:cNvSpPr/>
            <p:nvPr/>
          </p:nvSpPr>
          <p:spPr>
            <a:xfrm>
              <a:off x="6113672" y="1654733"/>
              <a:ext cx="54516" cy="31344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1784;p52">
              <a:extLst>
                <a:ext uri="{FF2B5EF4-FFF2-40B4-BE49-F238E27FC236}">
                  <a16:creationId xmlns:a16="http://schemas.microsoft.com/office/drawing/2014/main" id="{D31B1355-E9F3-AB8A-7109-66F6DFA3A73C}"/>
                </a:ext>
              </a:extLst>
            </p:cNvPr>
            <p:cNvSpPr/>
            <p:nvPr/>
          </p:nvSpPr>
          <p:spPr>
            <a:xfrm>
              <a:off x="7562140" y="1790295"/>
              <a:ext cx="50672" cy="26125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Google Shape;1785;p52">
              <a:extLst>
                <a:ext uri="{FF2B5EF4-FFF2-40B4-BE49-F238E27FC236}">
                  <a16:creationId xmlns:a16="http://schemas.microsoft.com/office/drawing/2014/main" id="{764197D5-4732-B0BC-DDCD-4C331B6DE2E2}"/>
                </a:ext>
              </a:extLst>
            </p:cNvPr>
            <p:cNvSpPr/>
            <p:nvPr/>
          </p:nvSpPr>
          <p:spPr>
            <a:xfrm>
              <a:off x="6590078" y="1684373"/>
              <a:ext cx="50969" cy="29359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Google Shape;1786;p52">
              <a:extLst>
                <a:ext uri="{FF2B5EF4-FFF2-40B4-BE49-F238E27FC236}">
                  <a16:creationId xmlns:a16="http://schemas.microsoft.com/office/drawing/2014/main" id="{A5076666-91F4-FE47-1055-87AB3AF36537}"/>
                </a:ext>
              </a:extLst>
            </p:cNvPr>
            <p:cNvSpPr/>
            <p:nvPr/>
          </p:nvSpPr>
          <p:spPr>
            <a:xfrm>
              <a:off x="7427953" y="3101780"/>
              <a:ext cx="48625" cy="25141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Google Shape;1787;p52">
              <a:extLst>
                <a:ext uri="{FF2B5EF4-FFF2-40B4-BE49-F238E27FC236}">
                  <a16:creationId xmlns:a16="http://schemas.microsoft.com/office/drawing/2014/main" id="{95E23242-B18F-0BF3-7B1E-83553058640A}"/>
                </a:ext>
              </a:extLst>
            </p:cNvPr>
            <p:cNvSpPr/>
            <p:nvPr/>
          </p:nvSpPr>
          <p:spPr>
            <a:xfrm>
              <a:off x="6180375" y="1660670"/>
              <a:ext cx="38766" cy="24859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Google Shape;1788;p52">
              <a:extLst>
                <a:ext uri="{FF2B5EF4-FFF2-40B4-BE49-F238E27FC236}">
                  <a16:creationId xmlns:a16="http://schemas.microsoft.com/office/drawing/2014/main" id="{8FC9289A-4663-B62F-4A05-ADBF334A072B}"/>
                </a:ext>
              </a:extLst>
            </p:cNvPr>
            <p:cNvSpPr/>
            <p:nvPr/>
          </p:nvSpPr>
          <p:spPr>
            <a:xfrm>
              <a:off x="4752750" y="1665545"/>
              <a:ext cx="325125" cy="59406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Google Shape;1789;p52">
              <a:extLst>
                <a:ext uri="{FF2B5EF4-FFF2-40B4-BE49-F238E27FC236}">
                  <a16:creationId xmlns:a16="http://schemas.microsoft.com/office/drawing/2014/main" id="{1C3FB4D8-352F-AF5E-1E4E-DB3A8F07F3C8}"/>
                </a:ext>
              </a:extLst>
            </p:cNvPr>
            <p:cNvSpPr/>
            <p:nvPr/>
          </p:nvSpPr>
          <p:spPr>
            <a:xfrm>
              <a:off x="3585703" y="1631014"/>
              <a:ext cx="2020344" cy="2376438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1790;p52">
              <a:extLst>
                <a:ext uri="{FF2B5EF4-FFF2-40B4-BE49-F238E27FC236}">
                  <a16:creationId xmlns:a16="http://schemas.microsoft.com/office/drawing/2014/main" id="{3494FBF5-5647-9A86-CA26-09A44E05C022}"/>
                </a:ext>
              </a:extLst>
            </p:cNvPr>
            <p:cNvSpPr/>
            <p:nvPr/>
          </p:nvSpPr>
          <p:spPr>
            <a:xfrm>
              <a:off x="4428187" y="1694686"/>
              <a:ext cx="176875" cy="57297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1791;p52">
              <a:extLst>
                <a:ext uri="{FF2B5EF4-FFF2-40B4-BE49-F238E27FC236}">
                  <a16:creationId xmlns:a16="http://schemas.microsoft.com/office/drawing/2014/main" id="{52292D45-37EA-8C87-3DBE-C6DC90B312AA}"/>
                </a:ext>
              </a:extLst>
            </p:cNvPr>
            <p:cNvSpPr/>
            <p:nvPr/>
          </p:nvSpPr>
          <p:spPr>
            <a:xfrm>
              <a:off x="5405125" y="1862342"/>
              <a:ext cx="133406" cy="59734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Google Shape;1792;p52">
              <a:extLst>
                <a:ext uri="{FF2B5EF4-FFF2-40B4-BE49-F238E27FC236}">
                  <a16:creationId xmlns:a16="http://schemas.microsoft.com/office/drawing/2014/main" id="{4693D973-EA13-2316-DBB7-D0D15C9A90CA}"/>
                </a:ext>
              </a:extLst>
            </p:cNvPr>
            <p:cNvSpPr/>
            <p:nvPr/>
          </p:nvSpPr>
          <p:spPr>
            <a:xfrm>
              <a:off x="4347984" y="2605858"/>
              <a:ext cx="164734" cy="7068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Google Shape;1793;p52">
              <a:extLst>
                <a:ext uri="{FF2B5EF4-FFF2-40B4-BE49-F238E27FC236}">
                  <a16:creationId xmlns:a16="http://schemas.microsoft.com/office/drawing/2014/main" id="{C274D663-11E7-EBA1-AA54-A5D4FF5A345F}"/>
                </a:ext>
              </a:extLst>
            </p:cNvPr>
            <p:cNvSpPr/>
            <p:nvPr/>
          </p:nvSpPr>
          <p:spPr>
            <a:xfrm>
              <a:off x="4615312" y="1675451"/>
              <a:ext cx="101266" cy="70016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1794;p52">
              <a:extLst>
                <a:ext uri="{FF2B5EF4-FFF2-40B4-BE49-F238E27FC236}">
                  <a16:creationId xmlns:a16="http://schemas.microsoft.com/office/drawing/2014/main" id="{3CBB50C6-C041-C51E-720E-E127C243F28D}"/>
                </a:ext>
              </a:extLst>
            </p:cNvPr>
            <p:cNvSpPr/>
            <p:nvPr/>
          </p:nvSpPr>
          <p:spPr>
            <a:xfrm>
              <a:off x="4495422" y="2664889"/>
              <a:ext cx="103156" cy="46219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Google Shape;1795;p52">
              <a:extLst>
                <a:ext uri="{FF2B5EF4-FFF2-40B4-BE49-F238E27FC236}">
                  <a16:creationId xmlns:a16="http://schemas.microsoft.com/office/drawing/2014/main" id="{A17FD568-7D7C-D9D0-0C04-AB270F57BC87}"/>
                </a:ext>
              </a:extLst>
            </p:cNvPr>
            <p:cNvSpPr/>
            <p:nvPr/>
          </p:nvSpPr>
          <p:spPr>
            <a:xfrm>
              <a:off x="4641234" y="1878311"/>
              <a:ext cx="81016" cy="40328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Google Shape;1796;p52">
              <a:extLst>
                <a:ext uri="{FF2B5EF4-FFF2-40B4-BE49-F238E27FC236}">
                  <a16:creationId xmlns:a16="http://schemas.microsoft.com/office/drawing/2014/main" id="{38762668-6FFA-FCFE-7D42-6527B2D78A64}"/>
                </a:ext>
              </a:extLst>
            </p:cNvPr>
            <p:cNvSpPr/>
            <p:nvPr/>
          </p:nvSpPr>
          <p:spPr>
            <a:xfrm>
              <a:off x="4557250" y="1681826"/>
              <a:ext cx="58906" cy="28016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1797;p52">
              <a:extLst>
                <a:ext uri="{FF2B5EF4-FFF2-40B4-BE49-F238E27FC236}">
                  <a16:creationId xmlns:a16="http://schemas.microsoft.com/office/drawing/2014/main" id="{D417CF7D-E794-CF25-5E72-F79238012BAD}"/>
                </a:ext>
              </a:extLst>
            </p:cNvPr>
            <p:cNvSpPr/>
            <p:nvPr/>
          </p:nvSpPr>
          <p:spPr>
            <a:xfrm>
              <a:off x="4608828" y="2687280"/>
              <a:ext cx="37016" cy="27703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Google Shape;1798;p52">
              <a:extLst>
                <a:ext uri="{FF2B5EF4-FFF2-40B4-BE49-F238E27FC236}">
                  <a16:creationId xmlns:a16="http://schemas.microsoft.com/office/drawing/2014/main" id="{EE0CB697-064C-34FC-C073-E88EF5EAB99B}"/>
                </a:ext>
              </a:extLst>
            </p:cNvPr>
            <p:cNvSpPr/>
            <p:nvPr/>
          </p:nvSpPr>
          <p:spPr>
            <a:xfrm>
              <a:off x="4855359" y="3931561"/>
              <a:ext cx="39172" cy="2451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1799;p52">
              <a:extLst>
                <a:ext uri="{FF2B5EF4-FFF2-40B4-BE49-F238E27FC236}">
                  <a16:creationId xmlns:a16="http://schemas.microsoft.com/office/drawing/2014/main" id="{10CC3380-37FA-E695-20A4-4D4A7E227166}"/>
                </a:ext>
              </a:extLst>
            </p:cNvPr>
            <p:cNvSpPr/>
            <p:nvPr/>
          </p:nvSpPr>
          <p:spPr>
            <a:xfrm>
              <a:off x="4442500" y="2691076"/>
              <a:ext cx="35109" cy="2392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Google Shape;1800;p52">
              <a:extLst>
                <a:ext uri="{FF2B5EF4-FFF2-40B4-BE49-F238E27FC236}">
                  <a16:creationId xmlns:a16="http://schemas.microsoft.com/office/drawing/2014/main" id="{072259E8-D267-7482-AAF6-A0F04D8727FF}"/>
                </a:ext>
              </a:extLst>
            </p:cNvPr>
            <p:cNvSpPr/>
            <p:nvPr/>
          </p:nvSpPr>
          <p:spPr>
            <a:xfrm>
              <a:off x="7843281" y="3152889"/>
              <a:ext cx="29609" cy="33469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Google Shape;1801;p52">
              <a:extLst>
                <a:ext uri="{FF2B5EF4-FFF2-40B4-BE49-F238E27FC236}">
                  <a16:creationId xmlns:a16="http://schemas.microsoft.com/office/drawing/2014/main" id="{E28302C0-542C-0DEE-7CFA-AD999D8C0881}"/>
                </a:ext>
              </a:extLst>
            </p:cNvPr>
            <p:cNvSpPr/>
            <p:nvPr/>
          </p:nvSpPr>
          <p:spPr>
            <a:xfrm>
              <a:off x="6122047" y="1819233"/>
              <a:ext cx="34313" cy="23688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Google Shape;1802;p52">
              <a:extLst>
                <a:ext uri="{FF2B5EF4-FFF2-40B4-BE49-F238E27FC236}">
                  <a16:creationId xmlns:a16="http://schemas.microsoft.com/office/drawing/2014/main" id="{DDB85C1A-9D3F-4A00-B1D5-78EA6749B3AD}"/>
                </a:ext>
              </a:extLst>
            </p:cNvPr>
            <p:cNvSpPr/>
            <p:nvPr/>
          </p:nvSpPr>
          <p:spPr>
            <a:xfrm>
              <a:off x="7391968" y="3109530"/>
              <a:ext cx="31328" cy="2332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Google Shape;1803;p52">
              <a:extLst>
                <a:ext uri="{FF2B5EF4-FFF2-40B4-BE49-F238E27FC236}">
                  <a16:creationId xmlns:a16="http://schemas.microsoft.com/office/drawing/2014/main" id="{0407A6AF-D4CD-9A3C-9552-46FA1F4FD948}"/>
                </a:ext>
              </a:extLst>
            </p:cNvPr>
            <p:cNvSpPr/>
            <p:nvPr/>
          </p:nvSpPr>
          <p:spPr>
            <a:xfrm>
              <a:off x="7615000" y="2219451"/>
              <a:ext cx="28797" cy="26375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Google Shape;1804;p52">
              <a:extLst>
                <a:ext uri="{FF2B5EF4-FFF2-40B4-BE49-F238E27FC236}">
                  <a16:creationId xmlns:a16="http://schemas.microsoft.com/office/drawing/2014/main" id="{0E624F7E-06AA-E170-00D4-63D86F4D99AA}"/>
                </a:ext>
              </a:extLst>
            </p:cNvPr>
            <p:cNvSpPr/>
            <p:nvPr/>
          </p:nvSpPr>
          <p:spPr>
            <a:xfrm>
              <a:off x="5659218" y="2259858"/>
              <a:ext cx="33500" cy="78859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Google Shape;1805;p52">
              <a:extLst>
                <a:ext uri="{FF2B5EF4-FFF2-40B4-BE49-F238E27FC236}">
                  <a16:creationId xmlns:a16="http://schemas.microsoft.com/office/drawing/2014/main" id="{D01801DB-A0D2-F5E3-8088-15BBD509E085}"/>
                </a:ext>
              </a:extLst>
            </p:cNvPr>
            <p:cNvSpPr/>
            <p:nvPr/>
          </p:nvSpPr>
          <p:spPr>
            <a:xfrm>
              <a:off x="5883609" y="2388655"/>
              <a:ext cx="58609" cy="28375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Google Shape;1806;p52">
              <a:extLst>
                <a:ext uri="{FF2B5EF4-FFF2-40B4-BE49-F238E27FC236}">
                  <a16:creationId xmlns:a16="http://schemas.microsoft.com/office/drawing/2014/main" id="{EFB9E8D9-08A4-5DD4-E74A-FD61A6AB5CCB}"/>
                </a:ext>
              </a:extLst>
            </p:cNvPr>
            <p:cNvSpPr/>
            <p:nvPr/>
          </p:nvSpPr>
          <p:spPr>
            <a:xfrm>
              <a:off x="6018359" y="2396405"/>
              <a:ext cx="31609" cy="235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Google Shape;1807;p52">
              <a:extLst>
                <a:ext uri="{FF2B5EF4-FFF2-40B4-BE49-F238E27FC236}">
                  <a16:creationId xmlns:a16="http://schemas.microsoft.com/office/drawing/2014/main" id="{9606AF46-EA35-1869-56CB-2ABDEBF20810}"/>
                </a:ext>
              </a:extLst>
            </p:cNvPr>
            <p:cNvSpPr/>
            <p:nvPr/>
          </p:nvSpPr>
          <p:spPr>
            <a:xfrm>
              <a:off x="5574718" y="2311686"/>
              <a:ext cx="28078" cy="23859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1B6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4" name="Google Shape;1755;p52">
            <a:extLst>
              <a:ext uri="{FF2B5EF4-FFF2-40B4-BE49-F238E27FC236}">
                <a16:creationId xmlns:a16="http://schemas.microsoft.com/office/drawing/2014/main" id="{059D3B9F-9F97-EFB2-1578-1DEC7DB75B03}"/>
              </a:ext>
            </a:extLst>
          </p:cNvPr>
          <p:cNvGrpSpPr/>
          <p:nvPr/>
        </p:nvGrpSpPr>
        <p:grpSpPr>
          <a:xfrm>
            <a:off x="6450415" y="2855123"/>
            <a:ext cx="256561" cy="380890"/>
            <a:chOff x="7364422" y="2696998"/>
            <a:chExt cx="162297" cy="240891"/>
          </a:xfrm>
        </p:grpSpPr>
        <p:sp>
          <p:nvSpPr>
            <p:cNvPr id="75" name="Google Shape;1756;p52">
              <a:extLst>
                <a:ext uri="{FF2B5EF4-FFF2-40B4-BE49-F238E27FC236}">
                  <a16:creationId xmlns:a16="http://schemas.microsoft.com/office/drawing/2014/main" id="{0ED23CFD-04C6-8A9D-A2B6-125AC8557E4F}"/>
                </a:ext>
              </a:extLst>
            </p:cNvPr>
            <p:cNvSpPr/>
            <p:nvPr/>
          </p:nvSpPr>
          <p:spPr>
            <a:xfrm>
              <a:off x="7381172" y="2696998"/>
              <a:ext cx="145547" cy="24089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50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1757;p52">
              <a:extLst>
                <a:ext uri="{FF2B5EF4-FFF2-40B4-BE49-F238E27FC236}">
                  <a16:creationId xmlns:a16="http://schemas.microsoft.com/office/drawing/2014/main" id="{A80BCB70-2F7E-27FA-B079-8B4A286DEE71}"/>
                </a:ext>
              </a:extLst>
            </p:cNvPr>
            <p:cNvSpPr/>
            <p:nvPr/>
          </p:nvSpPr>
          <p:spPr>
            <a:xfrm>
              <a:off x="7364422" y="2826092"/>
              <a:ext cx="47266" cy="60797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50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7" name="Google Shape;1808;p52">
            <a:extLst>
              <a:ext uri="{FF2B5EF4-FFF2-40B4-BE49-F238E27FC236}">
                <a16:creationId xmlns:a16="http://schemas.microsoft.com/office/drawing/2014/main" id="{C08C3E5C-52E8-64C1-9371-EB768C21A576}"/>
              </a:ext>
            </a:extLst>
          </p:cNvPr>
          <p:cNvSpPr/>
          <p:nvPr/>
        </p:nvSpPr>
        <p:spPr>
          <a:xfrm>
            <a:off x="6625446" y="3022684"/>
            <a:ext cx="113100" cy="11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29" name="Google Shape;1809;p52">
            <a:extLst>
              <a:ext uri="{FF2B5EF4-FFF2-40B4-BE49-F238E27FC236}">
                <a16:creationId xmlns:a16="http://schemas.microsoft.com/office/drawing/2014/main" id="{F9A5D1A3-603B-AFDE-3831-62E037E5BFE9}"/>
              </a:ext>
            </a:extLst>
          </p:cNvPr>
          <p:cNvCxnSpPr>
            <a:cxnSpLocks/>
          </p:cNvCxnSpPr>
          <p:nvPr/>
        </p:nvCxnSpPr>
        <p:spPr>
          <a:xfrm>
            <a:off x="1329491" y="1284975"/>
            <a:ext cx="5192339" cy="159336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2" name="Google Shape;1809;p52">
            <a:extLst>
              <a:ext uri="{FF2B5EF4-FFF2-40B4-BE49-F238E27FC236}">
                <a16:creationId xmlns:a16="http://schemas.microsoft.com/office/drawing/2014/main" id="{85A7295A-5E6F-B1A2-5F51-EE6AD93F8721}"/>
              </a:ext>
            </a:extLst>
          </p:cNvPr>
          <p:cNvCxnSpPr>
            <a:cxnSpLocks/>
          </p:cNvCxnSpPr>
          <p:nvPr/>
        </p:nvCxnSpPr>
        <p:spPr>
          <a:xfrm flipV="1">
            <a:off x="6871419" y="2011380"/>
            <a:ext cx="1254638" cy="38506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5" name="Google Shape;1809;p52">
            <a:extLst>
              <a:ext uri="{FF2B5EF4-FFF2-40B4-BE49-F238E27FC236}">
                <a16:creationId xmlns:a16="http://schemas.microsoft.com/office/drawing/2014/main" id="{0B63D10F-7E29-3B4F-611C-CE3DDC92D006}"/>
              </a:ext>
            </a:extLst>
          </p:cNvPr>
          <p:cNvCxnSpPr>
            <a:cxnSpLocks/>
          </p:cNvCxnSpPr>
          <p:nvPr/>
        </p:nvCxnSpPr>
        <p:spPr>
          <a:xfrm>
            <a:off x="6248847" y="3269523"/>
            <a:ext cx="1672647" cy="77332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" name="Google Shape;1276;p80">
            <a:extLst>
              <a:ext uri="{FF2B5EF4-FFF2-40B4-BE49-F238E27FC236}">
                <a16:creationId xmlns:a16="http://schemas.microsoft.com/office/drawing/2014/main" id="{9E2A67A6-04BB-94C4-614D-EB8700DB413D}"/>
              </a:ext>
            </a:extLst>
          </p:cNvPr>
          <p:cNvSpPr txBox="1"/>
          <p:nvPr/>
        </p:nvSpPr>
        <p:spPr>
          <a:xfrm>
            <a:off x="7952362" y="3700655"/>
            <a:ext cx="1239289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Singapore</a:t>
            </a:r>
            <a:endParaRPr sz="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276;p80">
            <a:extLst>
              <a:ext uri="{FF2B5EF4-FFF2-40B4-BE49-F238E27FC236}">
                <a16:creationId xmlns:a16="http://schemas.microsoft.com/office/drawing/2014/main" id="{EFB2D3FF-9B2F-D9AF-A37B-27C618818C70}"/>
              </a:ext>
            </a:extLst>
          </p:cNvPr>
          <p:cNvSpPr txBox="1"/>
          <p:nvPr/>
        </p:nvSpPr>
        <p:spPr>
          <a:xfrm>
            <a:off x="7921494" y="1681050"/>
            <a:ext cx="1239289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Japan</a:t>
            </a:r>
            <a:endParaRPr sz="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276;p80">
            <a:extLst>
              <a:ext uri="{FF2B5EF4-FFF2-40B4-BE49-F238E27FC236}">
                <a16:creationId xmlns:a16="http://schemas.microsoft.com/office/drawing/2014/main" id="{E1F9EE1D-E07E-EFD7-F588-DDC1FADD7C5E}"/>
              </a:ext>
            </a:extLst>
          </p:cNvPr>
          <p:cNvSpPr txBox="1"/>
          <p:nvPr/>
        </p:nvSpPr>
        <p:spPr>
          <a:xfrm>
            <a:off x="-174492" y="932064"/>
            <a:ext cx="1577153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dirty="0">
                <a:solidFill>
                  <a:srgbClr val="00B050"/>
                </a:solidFill>
                <a:latin typeface="Adamina"/>
                <a:ea typeface="Adamina"/>
                <a:cs typeface="Adamina"/>
                <a:sym typeface="Adamina"/>
              </a:rPr>
              <a:t>Philippines</a:t>
            </a:r>
            <a:endParaRPr sz="300" i="1" dirty="0">
              <a:solidFill>
                <a:srgbClr val="00B0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2" name="Google Shape;1809;p52">
            <a:extLst>
              <a:ext uri="{FF2B5EF4-FFF2-40B4-BE49-F238E27FC236}">
                <a16:creationId xmlns:a16="http://schemas.microsoft.com/office/drawing/2014/main" id="{62812B3B-47AE-2E51-4A4F-DB3E66AA6D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49682" y="3755843"/>
            <a:ext cx="1393631" cy="79781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276;p80">
            <a:extLst>
              <a:ext uri="{FF2B5EF4-FFF2-40B4-BE49-F238E27FC236}">
                <a16:creationId xmlns:a16="http://schemas.microsoft.com/office/drawing/2014/main" id="{D8CE65BE-4508-4F80-E666-363C8E1A8A97}"/>
              </a:ext>
            </a:extLst>
          </p:cNvPr>
          <p:cNvSpPr txBox="1"/>
          <p:nvPr/>
        </p:nvSpPr>
        <p:spPr>
          <a:xfrm>
            <a:off x="3995003" y="4533696"/>
            <a:ext cx="1239289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Indonesia</a:t>
            </a:r>
            <a:endParaRPr sz="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276;p80">
            <a:extLst>
              <a:ext uri="{FF2B5EF4-FFF2-40B4-BE49-F238E27FC236}">
                <a16:creationId xmlns:a16="http://schemas.microsoft.com/office/drawing/2014/main" id="{0EC0B2E7-57D7-3AD1-0AFD-353A86ACF915}"/>
              </a:ext>
            </a:extLst>
          </p:cNvPr>
          <p:cNvSpPr txBox="1"/>
          <p:nvPr/>
        </p:nvSpPr>
        <p:spPr>
          <a:xfrm>
            <a:off x="261694" y="4218264"/>
            <a:ext cx="1239289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Cambodia</a:t>
            </a:r>
            <a:endParaRPr sz="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276;p80">
            <a:extLst>
              <a:ext uri="{FF2B5EF4-FFF2-40B4-BE49-F238E27FC236}">
                <a16:creationId xmlns:a16="http://schemas.microsoft.com/office/drawing/2014/main" id="{4989C97E-40E5-0451-CB3F-9D37F389BD22}"/>
              </a:ext>
            </a:extLst>
          </p:cNvPr>
          <p:cNvSpPr txBox="1"/>
          <p:nvPr/>
        </p:nvSpPr>
        <p:spPr>
          <a:xfrm>
            <a:off x="273879" y="3409545"/>
            <a:ext cx="1239289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Laos</a:t>
            </a:r>
            <a:endParaRPr sz="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276;p80">
            <a:extLst>
              <a:ext uri="{FF2B5EF4-FFF2-40B4-BE49-F238E27FC236}">
                <a16:creationId xmlns:a16="http://schemas.microsoft.com/office/drawing/2014/main" id="{76186A93-B47B-87B9-A170-1A9A68E1F802}"/>
              </a:ext>
            </a:extLst>
          </p:cNvPr>
          <p:cNvSpPr txBox="1"/>
          <p:nvPr/>
        </p:nvSpPr>
        <p:spPr>
          <a:xfrm>
            <a:off x="7902394" y="2746687"/>
            <a:ext cx="1239289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Vietnam</a:t>
            </a:r>
            <a:endParaRPr sz="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276;p80">
            <a:extLst>
              <a:ext uri="{FF2B5EF4-FFF2-40B4-BE49-F238E27FC236}">
                <a16:creationId xmlns:a16="http://schemas.microsoft.com/office/drawing/2014/main" id="{B3E4FB34-90EC-C2B2-BED2-476AB071537C}"/>
              </a:ext>
            </a:extLst>
          </p:cNvPr>
          <p:cNvSpPr txBox="1"/>
          <p:nvPr/>
        </p:nvSpPr>
        <p:spPr>
          <a:xfrm>
            <a:off x="292461" y="2501052"/>
            <a:ext cx="1239289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Myanmar</a:t>
            </a:r>
            <a:endParaRPr sz="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1" name="Google Shape;1809;p52">
            <a:extLst>
              <a:ext uri="{FF2B5EF4-FFF2-40B4-BE49-F238E27FC236}">
                <a16:creationId xmlns:a16="http://schemas.microsoft.com/office/drawing/2014/main" id="{8FB1CAED-8CBB-12C6-1273-5DE1225A9045}"/>
              </a:ext>
            </a:extLst>
          </p:cNvPr>
          <p:cNvCxnSpPr>
            <a:cxnSpLocks/>
          </p:cNvCxnSpPr>
          <p:nvPr/>
        </p:nvCxnSpPr>
        <p:spPr>
          <a:xfrm>
            <a:off x="6295683" y="2991873"/>
            <a:ext cx="1719417" cy="958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7" name="Google Shape;1809;p52">
            <a:extLst>
              <a:ext uri="{FF2B5EF4-FFF2-40B4-BE49-F238E27FC236}">
                <a16:creationId xmlns:a16="http://schemas.microsoft.com/office/drawing/2014/main" id="{CACCA727-AB5F-D47A-DD84-BBD4BAE1F9DC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1531750" y="2817702"/>
            <a:ext cx="4528768" cy="13708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9" name="Google Shape;1809;p52">
            <a:extLst>
              <a:ext uri="{FF2B5EF4-FFF2-40B4-BE49-F238E27FC236}">
                <a16:creationId xmlns:a16="http://schemas.microsoft.com/office/drawing/2014/main" id="{96C5E2ED-F5AD-C8BD-CE6F-BA2CA95D4E8D}"/>
              </a:ext>
            </a:extLst>
          </p:cNvPr>
          <p:cNvCxnSpPr>
            <a:cxnSpLocks/>
          </p:cNvCxnSpPr>
          <p:nvPr/>
        </p:nvCxnSpPr>
        <p:spPr>
          <a:xfrm flipV="1">
            <a:off x="1272904" y="3015217"/>
            <a:ext cx="4910921" cy="7284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1" name="Google Shape;1809;p52">
            <a:extLst>
              <a:ext uri="{FF2B5EF4-FFF2-40B4-BE49-F238E27FC236}">
                <a16:creationId xmlns:a16="http://schemas.microsoft.com/office/drawing/2014/main" id="{05D4AED5-D327-8545-F5B4-E0A65354D49C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1500983" y="3127307"/>
            <a:ext cx="4735039" cy="14076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5" name="Google Shape;1275;p80">
            <a:extLst>
              <a:ext uri="{FF2B5EF4-FFF2-40B4-BE49-F238E27FC236}">
                <a16:creationId xmlns:a16="http://schemas.microsoft.com/office/drawing/2014/main" id="{B2BB343D-DEE7-2474-1F03-E4C77A81DF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829" y="424333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 National Income In Comparison</a:t>
            </a:r>
            <a:endParaRPr dirty="0"/>
          </a:p>
        </p:txBody>
      </p:sp>
      <p:sp>
        <p:nvSpPr>
          <p:cNvPr id="166" name="Google Shape;1277;p80">
            <a:extLst>
              <a:ext uri="{FF2B5EF4-FFF2-40B4-BE49-F238E27FC236}">
                <a16:creationId xmlns:a16="http://schemas.microsoft.com/office/drawing/2014/main" id="{56CC0B21-3521-C816-0231-2898BDA787A6}"/>
              </a:ext>
            </a:extLst>
          </p:cNvPr>
          <p:cNvSpPr txBox="1"/>
          <p:nvPr/>
        </p:nvSpPr>
        <p:spPr>
          <a:xfrm>
            <a:off x="-1193688" y="1224834"/>
            <a:ext cx="2197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3,189</a:t>
            </a:r>
            <a:endParaRPr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277;p80">
            <a:extLst>
              <a:ext uri="{FF2B5EF4-FFF2-40B4-BE49-F238E27FC236}">
                <a16:creationId xmlns:a16="http://schemas.microsoft.com/office/drawing/2014/main" id="{3610B519-9094-61B6-C42C-65D595E6ADCE}"/>
              </a:ext>
            </a:extLst>
          </p:cNvPr>
          <p:cNvSpPr txBox="1"/>
          <p:nvPr/>
        </p:nvSpPr>
        <p:spPr>
          <a:xfrm>
            <a:off x="-1003368" y="2741640"/>
            <a:ext cx="2197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1,300</a:t>
            </a:r>
            <a:endParaRPr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277;p80">
            <a:extLst>
              <a:ext uri="{FF2B5EF4-FFF2-40B4-BE49-F238E27FC236}">
                <a16:creationId xmlns:a16="http://schemas.microsoft.com/office/drawing/2014/main" id="{9260A9A5-F1A4-0FFB-2666-605F77ACACAF}"/>
              </a:ext>
            </a:extLst>
          </p:cNvPr>
          <p:cNvSpPr txBox="1"/>
          <p:nvPr/>
        </p:nvSpPr>
        <p:spPr>
          <a:xfrm>
            <a:off x="-1003368" y="3652193"/>
            <a:ext cx="2197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1,941</a:t>
            </a:r>
            <a:endParaRPr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277;p80">
            <a:extLst>
              <a:ext uri="{FF2B5EF4-FFF2-40B4-BE49-F238E27FC236}">
                <a16:creationId xmlns:a16="http://schemas.microsoft.com/office/drawing/2014/main" id="{1733732A-6249-06E4-7FB6-204195D3F358}"/>
              </a:ext>
            </a:extLst>
          </p:cNvPr>
          <p:cNvSpPr txBox="1"/>
          <p:nvPr/>
        </p:nvSpPr>
        <p:spPr>
          <a:xfrm>
            <a:off x="6632606" y="1904807"/>
            <a:ext cx="2197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31,279</a:t>
            </a:r>
            <a:endParaRPr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277;p80">
            <a:extLst>
              <a:ext uri="{FF2B5EF4-FFF2-40B4-BE49-F238E27FC236}">
                <a16:creationId xmlns:a16="http://schemas.microsoft.com/office/drawing/2014/main" id="{1620368C-D545-6271-1A47-B66640D32C04}"/>
              </a:ext>
            </a:extLst>
          </p:cNvPr>
          <p:cNvSpPr txBox="1"/>
          <p:nvPr/>
        </p:nvSpPr>
        <p:spPr>
          <a:xfrm>
            <a:off x="6601705" y="2976458"/>
            <a:ext cx="2197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2,230</a:t>
            </a:r>
            <a:endParaRPr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277;p80">
            <a:extLst>
              <a:ext uri="{FF2B5EF4-FFF2-40B4-BE49-F238E27FC236}">
                <a16:creationId xmlns:a16="http://schemas.microsoft.com/office/drawing/2014/main" id="{BFB690CA-6F93-8283-FBA1-F2BB6A1F724E}"/>
              </a:ext>
            </a:extLst>
          </p:cNvPr>
          <p:cNvSpPr txBox="1"/>
          <p:nvPr/>
        </p:nvSpPr>
        <p:spPr>
          <a:xfrm>
            <a:off x="6632606" y="3960681"/>
            <a:ext cx="2197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42,126</a:t>
            </a:r>
            <a:endParaRPr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277;p80">
            <a:extLst>
              <a:ext uri="{FF2B5EF4-FFF2-40B4-BE49-F238E27FC236}">
                <a16:creationId xmlns:a16="http://schemas.microsoft.com/office/drawing/2014/main" id="{4229B682-91F8-5A70-0213-209A0484FDDD}"/>
              </a:ext>
            </a:extLst>
          </p:cNvPr>
          <p:cNvSpPr txBox="1"/>
          <p:nvPr/>
        </p:nvSpPr>
        <p:spPr>
          <a:xfrm>
            <a:off x="2684111" y="4727306"/>
            <a:ext cx="2197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3,079</a:t>
            </a:r>
            <a:endParaRPr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277;p80">
            <a:extLst>
              <a:ext uri="{FF2B5EF4-FFF2-40B4-BE49-F238E27FC236}">
                <a16:creationId xmlns:a16="http://schemas.microsoft.com/office/drawing/2014/main" id="{CC824604-D118-DF4B-63C5-7E5B9E034AD4}"/>
              </a:ext>
            </a:extLst>
          </p:cNvPr>
          <p:cNvSpPr txBox="1"/>
          <p:nvPr/>
        </p:nvSpPr>
        <p:spPr>
          <a:xfrm>
            <a:off x="-1042980" y="4423929"/>
            <a:ext cx="21972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1,320</a:t>
            </a:r>
            <a:endParaRPr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971;p63"/>
          <p:cNvGrpSpPr/>
          <p:nvPr/>
        </p:nvGrpSpPr>
        <p:grpSpPr>
          <a:xfrm>
            <a:off x="4581025" y="276353"/>
            <a:ext cx="2420053" cy="2295400"/>
            <a:chOff x="4581025" y="276353"/>
            <a:chExt cx="2420053" cy="2295400"/>
          </a:xfrm>
        </p:grpSpPr>
        <p:sp>
          <p:nvSpPr>
            <p:cNvPr id="972" name="Google Shape;972;p63"/>
            <p:cNvSpPr/>
            <p:nvPr/>
          </p:nvSpPr>
          <p:spPr>
            <a:xfrm rot="-553346">
              <a:off x="4715221" y="563407"/>
              <a:ext cx="2151661" cy="1847873"/>
            </a:xfrm>
            <a:custGeom>
              <a:avLst/>
              <a:gdLst/>
              <a:ahLst/>
              <a:cxnLst/>
              <a:rect l="l" t="t" r="r" b="b"/>
              <a:pathLst>
                <a:path w="15328" h="6441" extrusionOk="0">
                  <a:moveTo>
                    <a:pt x="15306" y="1"/>
                  </a:moveTo>
                  <a:cubicBezTo>
                    <a:pt x="15283" y="1"/>
                    <a:pt x="15247" y="7"/>
                    <a:pt x="15247" y="7"/>
                  </a:cubicBezTo>
                  <a:cubicBezTo>
                    <a:pt x="14224" y="7"/>
                    <a:pt x="8601" y="127"/>
                    <a:pt x="7590" y="127"/>
                  </a:cubicBezTo>
                  <a:cubicBezTo>
                    <a:pt x="6035" y="127"/>
                    <a:pt x="4054" y="60"/>
                    <a:pt x="2499" y="60"/>
                  </a:cubicBezTo>
                  <a:cubicBezTo>
                    <a:pt x="1959" y="60"/>
                    <a:pt x="1418" y="78"/>
                    <a:pt x="877" y="78"/>
                  </a:cubicBezTo>
                  <a:cubicBezTo>
                    <a:pt x="607" y="78"/>
                    <a:pt x="337" y="73"/>
                    <a:pt x="66" y="60"/>
                  </a:cubicBezTo>
                  <a:lnTo>
                    <a:pt x="66" y="60"/>
                  </a:lnTo>
                  <a:cubicBezTo>
                    <a:pt x="93" y="140"/>
                    <a:pt x="146" y="259"/>
                    <a:pt x="186" y="392"/>
                  </a:cubicBezTo>
                  <a:cubicBezTo>
                    <a:pt x="253" y="618"/>
                    <a:pt x="306" y="884"/>
                    <a:pt x="213" y="1030"/>
                  </a:cubicBezTo>
                  <a:cubicBezTo>
                    <a:pt x="186" y="1057"/>
                    <a:pt x="173" y="1084"/>
                    <a:pt x="160" y="1123"/>
                  </a:cubicBezTo>
                  <a:cubicBezTo>
                    <a:pt x="160" y="1190"/>
                    <a:pt x="226" y="1243"/>
                    <a:pt x="226" y="1310"/>
                  </a:cubicBezTo>
                  <a:cubicBezTo>
                    <a:pt x="226" y="1349"/>
                    <a:pt x="213" y="1403"/>
                    <a:pt x="186" y="1429"/>
                  </a:cubicBezTo>
                  <a:cubicBezTo>
                    <a:pt x="93" y="1615"/>
                    <a:pt x="93" y="1828"/>
                    <a:pt x="173" y="2001"/>
                  </a:cubicBezTo>
                  <a:cubicBezTo>
                    <a:pt x="213" y="2107"/>
                    <a:pt x="292" y="2214"/>
                    <a:pt x="253" y="2320"/>
                  </a:cubicBezTo>
                  <a:cubicBezTo>
                    <a:pt x="239" y="2386"/>
                    <a:pt x="186" y="2440"/>
                    <a:pt x="213" y="2506"/>
                  </a:cubicBezTo>
                  <a:cubicBezTo>
                    <a:pt x="226" y="2572"/>
                    <a:pt x="266" y="2586"/>
                    <a:pt x="279" y="2626"/>
                  </a:cubicBezTo>
                  <a:cubicBezTo>
                    <a:pt x="399" y="2825"/>
                    <a:pt x="0" y="2998"/>
                    <a:pt x="27" y="3224"/>
                  </a:cubicBezTo>
                  <a:cubicBezTo>
                    <a:pt x="27" y="3290"/>
                    <a:pt x="80" y="3343"/>
                    <a:pt x="80" y="3423"/>
                  </a:cubicBezTo>
                  <a:cubicBezTo>
                    <a:pt x="53" y="3543"/>
                    <a:pt x="53" y="3676"/>
                    <a:pt x="80" y="3795"/>
                  </a:cubicBezTo>
                  <a:cubicBezTo>
                    <a:pt x="120" y="3942"/>
                    <a:pt x="133" y="4088"/>
                    <a:pt x="120" y="4247"/>
                  </a:cubicBezTo>
                  <a:cubicBezTo>
                    <a:pt x="106" y="4327"/>
                    <a:pt x="106" y="4420"/>
                    <a:pt x="146" y="4500"/>
                  </a:cubicBezTo>
                  <a:cubicBezTo>
                    <a:pt x="199" y="4646"/>
                    <a:pt x="386" y="4753"/>
                    <a:pt x="346" y="4899"/>
                  </a:cubicBezTo>
                  <a:cubicBezTo>
                    <a:pt x="332" y="4939"/>
                    <a:pt x="306" y="4979"/>
                    <a:pt x="292" y="5018"/>
                  </a:cubicBezTo>
                  <a:cubicBezTo>
                    <a:pt x="253" y="5165"/>
                    <a:pt x="452" y="5284"/>
                    <a:pt x="412" y="5430"/>
                  </a:cubicBezTo>
                  <a:cubicBezTo>
                    <a:pt x="372" y="5537"/>
                    <a:pt x="186" y="5563"/>
                    <a:pt x="146" y="5683"/>
                  </a:cubicBezTo>
                  <a:cubicBezTo>
                    <a:pt x="106" y="5789"/>
                    <a:pt x="213" y="5909"/>
                    <a:pt x="133" y="5989"/>
                  </a:cubicBezTo>
                  <a:cubicBezTo>
                    <a:pt x="106" y="6015"/>
                    <a:pt x="80" y="6015"/>
                    <a:pt x="53" y="6042"/>
                  </a:cubicBezTo>
                  <a:cubicBezTo>
                    <a:pt x="40" y="6069"/>
                    <a:pt x="27" y="6162"/>
                    <a:pt x="40" y="6228"/>
                  </a:cubicBezTo>
                  <a:cubicBezTo>
                    <a:pt x="53" y="6295"/>
                    <a:pt x="160" y="6361"/>
                    <a:pt x="93" y="6414"/>
                  </a:cubicBezTo>
                  <a:cubicBezTo>
                    <a:pt x="173" y="6427"/>
                    <a:pt x="266" y="6441"/>
                    <a:pt x="346" y="6441"/>
                  </a:cubicBezTo>
                  <a:lnTo>
                    <a:pt x="14197" y="6441"/>
                  </a:lnTo>
                  <a:cubicBezTo>
                    <a:pt x="14038" y="5444"/>
                    <a:pt x="14676" y="3968"/>
                    <a:pt x="15327" y="7"/>
                  </a:cubicBezTo>
                  <a:cubicBezTo>
                    <a:pt x="15327" y="2"/>
                    <a:pt x="15318" y="1"/>
                    <a:pt x="15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3"/>
            <p:cNvSpPr/>
            <p:nvPr/>
          </p:nvSpPr>
          <p:spPr>
            <a:xfrm rot="-507369">
              <a:off x="4816149" y="352219"/>
              <a:ext cx="1080074" cy="652821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63"/>
          <p:cNvGrpSpPr/>
          <p:nvPr/>
        </p:nvGrpSpPr>
        <p:grpSpPr>
          <a:xfrm>
            <a:off x="7572436" y="-612825"/>
            <a:ext cx="3088688" cy="2881982"/>
            <a:chOff x="7572436" y="-612825"/>
            <a:chExt cx="3088688" cy="2881982"/>
          </a:xfrm>
        </p:grpSpPr>
        <p:sp>
          <p:nvSpPr>
            <p:cNvPr id="975" name="Google Shape;975;p63"/>
            <p:cNvSpPr/>
            <p:nvPr/>
          </p:nvSpPr>
          <p:spPr>
            <a:xfrm>
              <a:off x="7783443" y="-375525"/>
              <a:ext cx="2877682" cy="2644682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3"/>
            <p:cNvSpPr/>
            <p:nvPr/>
          </p:nvSpPr>
          <p:spPr>
            <a:xfrm>
              <a:off x="7572436" y="-612825"/>
              <a:ext cx="2875367" cy="2644517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63"/>
          <p:cNvSpPr/>
          <p:nvPr/>
        </p:nvSpPr>
        <p:spPr>
          <a:xfrm>
            <a:off x="-2474425" y="1951577"/>
            <a:ext cx="3752463" cy="3005013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63"/>
          <p:cNvGrpSpPr/>
          <p:nvPr/>
        </p:nvGrpSpPr>
        <p:grpSpPr>
          <a:xfrm>
            <a:off x="6319258" y="136606"/>
            <a:ext cx="2982208" cy="7651779"/>
            <a:chOff x="6319258" y="136606"/>
            <a:chExt cx="2982208" cy="7651779"/>
          </a:xfrm>
        </p:grpSpPr>
        <p:sp>
          <p:nvSpPr>
            <p:cNvPr id="980" name="Google Shape;980;p63"/>
            <p:cNvSpPr/>
            <p:nvPr/>
          </p:nvSpPr>
          <p:spPr>
            <a:xfrm rot="-4717962">
              <a:off x="4062199" y="3195094"/>
              <a:ext cx="7496325" cy="1534804"/>
            </a:xfrm>
            <a:custGeom>
              <a:avLst/>
              <a:gdLst/>
              <a:ahLst/>
              <a:cxnLst/>
              <a:rect l="l" t="t" r="r" b="b"/>
              <a:pathLst>
                <a:path w="34483" h="7060" extrusionOk="0">
                  <a:moveTo>
                    <a:pt x="31571" y="1"/>
                  </a:moveTo>
                  <a:lnTo>
                    <a:pt x="30893" y="27"/>
                  </a:lnTo>
                  <a:lnTo>
                    <a:pt x="30920" y="479"/>
                  </a:lnTo>
                  <a:cubicBezTo>
                    <a:pt x="31026" y="506"/>
                    <a:pt x="31106" y="599"/>
                    <a:pt x="31119" y="719"/>
                  </a:cubicBezTo>
                  <a:cubicBezTo>
                    <a:pt x="31119" y="865"/>
                    <a:pt x="31013" y="984"/>
                    <a:pt x="30867" y="984"/>
                  </a:cubicBezTo>
                  <a:cubicBezTo>
                    <a:pt x="30859" y="985"/>
                    <a:pt x="30852" y="985"/>
                    <a:pt x="30845" y="985"/>
                  </a:cubicBezTo>
                  <a:cubicBezTo>
                    <a:pt x="30709" y="985"/>
                    <a:pt x="30601" y="871"/>
                    <a:pt x="30601" y="732"/>
                  </a:cubicBezTo>
                  <a:cubicBezTo>
                    <a:pt x="30588" y="626"/>
                    <a:pt x="30667" y="519"/>
                    <a:pt x="30774" y="479"/>
                  </a:cubicBezTo>
                  <a:lnTo>
                    <a:pt x="30761" y="27"/>
                  </a:lnTo>
                  <a:lnTo>
                    <a:pt x="30295" y="41"/>
                  </a:lnTo>
                  <a:lnTo>
                    <a:pt x="30029" y="54"/>
                  </a:lnTo>
                  <a:lnTo>
                    <a:pt x="30043" y="506"/>
                  </a:lnTo>
                  <a:cubicBezTo>
                    <a:pt x="30149" y="532"/>
                    <a:pt x="30242" y="626"/>
                    <a:pt x="30242" y="745"/>
                  </a:cubicBezTo>
                  <a:cubicBezTo>
                    <a:pt x="30242" y="891"/>
                    <a:pt x="30136" y="1011"/>
                    <a:pt x="29990" y="1011"/>
                  </a:cubicBezTo>
                  <a:cubicBezTo>
                    <a:pt x="29982" y="1012"/>
                    <a:pt x="29975" y="1012"/>
                    <a:pt x="29967" y="1012"/>
                  </a:cubicBezTo>
                  <a:cubicBezTo>
                    <a:pt x="29831" y="1012"/>
                    <a:pt x="29724" y="898"/>
                    <a:pt x="29724" y="772"/>
                  </a:cubicBezTo>
                  <a:cubicBezTo>
                    <a:pt x="29724" y="652"/>
                    <a:pt x="29790" y="546"/>
                    <a:pt x="29910" y="506"/>
                  </a:cubicBezTo>
                  <a:lnTo>
                    <a:pt x="29896" y="54"/>
                  </a:lnTo>
                  <a:lnTo>
                    <a:pt x="29019" y="94"/>
                  </a:lnTo>
                  <a:lnTo>
                    <a:pt x="29046" y="532"/>
                  </a:lnTo>
                  <a:cubicBezTo>
                    <a:pt x="29152" y="559"/>
                    <a:pt x="29232" y="665"/>
                    <a:pt x="29245" y="785"/>
                  </a:cubicBezTo>
                  <a:cubicBezTo>
                    <a:pt x="29245" y="931"/>
                    <a:pt x="29139" y="1051"/>
                    <a:pt x="28993" y="1051"/>
                  </a:cubicBezTo>
                  <a:cubicBezTo>
                    <a:pt x="28846" y="1051"/>
                    <a:pt x="28727" y="945"/>
                    <a:pt x="28727" y="798"/>
                  </a:cubicBezTo>
                  <a:cubicBezTo>
                    <a:pt x="28713" y="679"/>
                    <a:pt x="28793" y="572"/>
                    <a:pt x="28913" y="546"/>
                  </a:cubicBezTo>
                  <a:lnTo>
                    <a:pt x="28886" y="94"/>
                  </a:lnTo>
                  <a:lnTo>
                    <a:pt x="28155" y="120"/>
                  </a:lnTo>
                  <a:lnTo>
                    <a:pt x="28168" y="572"/>
                  </a:lnTo>
                  <a:cubicBezTo>
                    <a:pt x="28288" y="599"/>
                    <a:pt x="28368" y="692"/>
                    <a:pt x="28368" y="812"/>
                  </a:cubicBezTo>
                  <a:cubicBezTo>
                    <a:pt x="28368" y="958"/>
                    <a:pt x="28261" y="1078"/>
                    <a:pt x="28115" y="1078"/>
                  </a:cubicBezTo>
                  <a:cubicBezTo>
                    <a:pt x="28108" y="1078"/>
                    <a:pt x="28100" y="1079"/>
                    <a:pt x="28093" y="1079"/>
                  </a:cubicBezTo>
                  <a:cubicBezTo>
                    <a:pt x="27957" y="1079"/>
                    <a:pt x="27849" y="964"/>
                    <a:pt x="27849" y="825"/>
                  </a:cubicBezTo>
                  <a:cubicBezTo>
                    <a:pt x="27849" y="705"/>
                    <a:pt x="27916" y="599"/>
                    <a:pt x="28035" y="572"/>
                  </a:cubicBezTo>
                  <a:lnTo>
                    <a:pt x="28022" y="120"/>
                  </a:lnTo>
                  <a:lnTo>
                    <a:pt x="27969" y="120"/>
                  </a:lnTo>
                  <a:lnTo>
                    <a:pt x="27251" y="147"/>
                  </a:lnTo>
                  <a:lnTo>
                    <a:pt x="27264" y="599"/>
                  </a:lnTo>
                  <a:cubicBezTo>
                    <a:pt x="27384" y="626"/>
                    <a:pt x="27464" y="719"/>
                    <a:pt x="27464" y="838"/>
                  </a:cubicBezTo>
                  <a:cubicBezTo>
                    <a:pt x="27464" y="984"/>
                    <a:pt x="27357" y="1104"/>
                    <a:pt x="27211" y="1104"/>
                  </a:cubicBezTo>
                  <a:cubicBezTo>
                    <a:pt x="27204" y="1105"/>
                    <a:pt x="27196" y="1105"/>
                    <a:pt x="27189" y="1105"/>
                  </a:cubicBezTo>
                  <a:cubicBezTo>
                    <a:pt x="27053" y="1105"/>
                    <a:pt x="26945" y="991"/>
                    <a:pt x="26945" y="865"/>
                  </a:cubicBezTo>
                  <a:cubicBezTo>
                    <a:pt x="26945" y="745"/>
                    <a:pt x="27012" y="639"/>
                    <a:pt x="27131" y="599"/>
                  </a:cubicBezTo>
                  <a:lnTo>
                    <a:pt x="27118" y="160"/>
                  </a:lnTo>
                  <a:lnTo>
                    <a:pt x="26374" y="187"/>
                  </a:lnTo>
                  <a:lnTo>
                    <a:pt x="26387" y="626"/>
                  </a:lnTo>
                  <a:cubicBezTo>
                    <a:pt x="26507" y="652"/>
                    <a:pt x="26586" y="758"/>
                    <a:pt x="26586" y="865"/>
                  </a:cubicBezTo>
                  <a:cubicBezTo>
                    <a:pt x="26600" y="1011"/>
                    <a:pt x="26480" y="1131"/>
                    <a:pt x="26347" y="1144"/>
                  </a:cubicBezTo>
                  <a:cubicBezTo>
                    <a:pt x="26201" y="1144"/>
                    <a:pt x="26081" y="1038"/>
                    <a:pt x="26068" y="891"/>
                  </a:cubicBezTo>
                  <a:cubicBezTo>
                    <a:pt x="26068" y="772"/>
                    <a:pt x="26148" y="665"/>
                    <a:pt x="26254" y="639"/>
                  </a:cubicBezTo>
                  <a:lnTo>
                    <a:pt x="26241" y="187"/>
                  </a:lnTo>
                  <a:lnTo>
                    <a:pt x="25510" y="213"/>
                  </a:lnTo>
                  <a:lnTo>
                    <a:pt x="25523" y="652"/>
                  </a:lnTo>
                  <a:cubicBezTo>
                    <a:pt x="25629" y="679"/>
                    <a:pt x="25709" y="785"/>
                    <a:pt x="25722" y="905"/>
                  </a:cubicBezTo>
                  <a:cubicBezTo>
                    <a:pt x="25722" y="1038"/>
                    <a:pt x="25616" y="1157"/>
                    <a:pt x="25470" y="1171"/>
                  </a:cubicBezTo>
                  <a:cubicBezTo>
                    <a:pt x="25324" y="1171"/>
                    <a:pt x="25204" y="1064"/>
                    <a:pt x="25204" y="918"/>
                  </a:cubicBezTo>
                  <a:cubicBezTo>
                    <a:pt x="25191" y="798"/>
                    <a:pt x="25270" y="692"/>
                    <a:pt x="25390" y="665"/>
                  </a:cubicBezTo>
                  <a:lnTo>
                    <a:pt x="25363" y="227"/>
                  </a:lnTo>
                  <a:lnTo>
                    <a:pt x="24632" y="253"/>
                  </a:lnTo>
                  <a:lnTo>
                    <a:pt x="24646" y="692"/>
                  </a:lnTo>
                  <a:cubicBezTo>
                    <a:pt x="24765" y="719"/>
                    <a:pt x="24845" y="812"/>
                    <a:pt x="24845" y="931"/>
                  </a:cubicBezTo>
                  <a:cubicBezTo>
                    <a:pt x="24845" y="1078"/>
                    <a:pt x="24739" y="1197"/>
                    <a:pt x="24592" y="1197"/>
                  </a:cubicBezTo>
                  <a:cubicBezTo>
                    <a:pt x="24446" y="1197"/>
                    <a:pt x="24327" y="1091"/>
                    <a:pt x="24327" y="945"/>
                  </a:cubicBezTo>
                  <a:cubicBezTo>
                    <a:pt x="24327" y="825"/>
                    <a:pt x="24393" y="719"/>
                    <a:pt x="24513" y="692"/>
                  </a:cubicBezTo>
                  <a:lnTo>
                    <a:pt x="24499" y="253"/>
                  </a:lnTo>
                  <a:lnTo>
                    <a:pt x="23755" y="280"/>
                  </a:lnTo>
                  <a:lnTo>
                    <a:pt x="23768" y="719"/>
                  </a:lnTo>
                  <a:cubicBezTo>
                    <a:pt x="23888" y="745"/>
                    <a:pt x="23968" y="838"/>
                    <a:pt x="23968" y="958"/>
                  </a:cubicBezTo>
                  <a:cubicBezTo>
                    <a:pt x="23981" y="1104"/>
                    <a:pt x="23861" y="1224"/>
                    <a:pt x="23728" y="1224"/>
                  </a:cubicBezTo>
                  <a:cubicBezTo>
                    <a:pt x="23721" y="1224"/>
                    <a:pt x="23714" y="1225"/>
                    <a:pt x="23706" y="1225"/>
                  </a:cubicBezTo>
                  <a:cubicBezTo>
                    <a:pt x="23570" y="1225"/>
                    <a:pt x="23462" y="1111"/>
                    <a:pt x="23449" y="984"/>
                  </a:cubicBezTo>
                  <a:cubicBezTo>
                    <a:pt x="23449" y="865"/>
                    <a:pt x="23529" y="758"/>
                    <a:pt x="23635" y="719"/>
                  </a:cubicBezTo>
                  <a:lnTo>
                    <a:pt x="23622" y="280"/>
                  </a:lnTo>
                  <a:lnTo>
                    <a:pt x="22891" y="320"/>
                  </a:lnTo>
                  <a:lnTo>
                    <a:pt x="22904" y="745"/>
                  </a:lnTo>
                  <a:cubicBezTo>
                    <a:pt x="23011" y="772"/>
                    <a:pt x="23090" y="878"/>
                    <a:pt x="23104" y="984"/>
                  </a:cubicBezTo>
                  <a:cubicBezTo>
                    <a:pt x="23104" y="1131"/>
                    <a:pt x="22997" y="1250"/>
                    <a:pt x="22851" y="1264"/>
                  </a:cubicBezTo>
                  <a:cubicBezTo>
                    <a:pt x="22705" y="1264"/>
                    <a:pt x="22585" y="1144"/>
                    <a:pt x="22585" y="1011"/>
                  </a:cubicBezTo>
                  <a:cubicBezTo>
                    <a:pt x="22572" y="891"/>
                    <a:pt x="22652" y="785"/>
                    <a:pt x="22771" y="745"/>
                  </a:cubicBezTo>
                  <a:lnTo>
                    <a:pt x="22745" y="320"/>
                  </a:lnTo>
                  <a:lnTo>
                    <a:pt x="22014" y="346"/>
                  </a:lnTo>
                  <a:lnTo>
                    <a:pt x="22027" y="772"/>
                  </a:lnTo>
                  <a:cubicBezTo>
                    <a:pt x="22147" y="798"/>
                    <a:pt x="22240" y="905"/>
                    <a:pt x="22240" y="1024"/>
                  </a:cubicBezTo>
                  <a:cubicBezTo>
                    <a:pt x="22240" y="1171"/>
                    <a:pt x="22133" y="1290"/>
                    <a:pt x="21987" y="1290"/>
                  </a:cubicBezTo>
                  <a:cubicBezTo>
                    <a:pt x="21841" y="1290"/>
                    <a:pt x="21721" y="1184"/>
                    <a:pt x="21721" y="1038"/>
                  </a:cubicBezTo>
                  <a:cubicBezTo>
                    <a:pt x="21708" y="918"/>
                    <a:pt x="21788" y="812"/>
                    <a:pt x="21907" y="785"/>
                  </a:cubicBezTo>
                  <a:lnTo>
                    <a:pt x="21881" y="360"/>
                  </a:lnTo>
                  <a:lnTo>
                    <a:pt x="21150" y="386"/>
                  </a:lnTo>
                  <a:lnTo>
                    <a:pt x="21163" y="812"/>
                  </a:lnTo>
                  <a:cubicBezTo>
                    <a:pt x="21282" y="838"/>
                    <a:pt x="21362" y="931"/>
                    <a:pt x="21362" y="1051"/>
                  </a:cubicBezTo>
                  <a:cubicBezTo>
                    <a:pt x="21362" y="1197"/>
                    <a:pt x="21256" y="1317"/>
                    <a:pt x="21110" y="1317"/>
                  </a:cubicBezTo>
                  <a:cubicBezTo>
                    <a:pt x="21102" y="1317"/>
                    <a:pt x="21095" y="1318"/>
                    <a:pt x="21087" y="1318"/>
                  </a:cubicBezTo>
                  <a:cubicBezTo>
                    <a:pt x="20952" y="1318"/>
                    <a:pt x="20844" y="1203"/>
                    <a:pt x="20844" y="1064"/>
                  </a:cubicBezTo>
                  <a:cubicBezTo>
                    <a:pt x="20844" y="958"/>
                    <a:pt x="20910" y="852"/>
                    <a:pt x="21030" y="812"/>
                  </a:cubicBezTo>
                  <a:lnTo>
                    <a:pt x="21017" y="386"/>
                  </a:lnTo>
                  <a:lnTo>
                    <a:pt x="20751" y="400"/>
                  </a:lnTo>
                  <a:lnTo>
                    <a:pt x="20272" y="413"/>
                  </a:lnTo>
                  <a:lnTo>
                    <a:pt x="20285" y="838"/>
                  </a:lnTo>
                  <a:cubicBezTo>
                    <a:pt x="20405" y="865"/>
                    <a:pt x="20485" y="958"/>
                    <a:pt x="20498" y="1078"/>
                  </a:cubicBezTo>
                  <a:cubicBezTo>
                    <a:pt x="20498" y="1224"/>
                    <a:pt x="20379" y="1343"/>
                    <a:pt x="20246" y="1357"/>
                  </a:cubicBezTo>
                  <a:cubicBezTo>
                    <a:pt x="20099" y="1357"/>
                    <a:pt x="19980" y="1237"/>
                    <a:pt x="19966" y="1104"/>
                  </a:cubicBezTo>
                  <a:cubicBezTo>
                    <a:pt x="19966" y="984"/>
                    <a:pt x="20046" y="878"/>
                    <a:pt x="20153" y="838"/>
                  </a:cubicBezTo>
                  <a:lnTo>
                    <a:pt x="20139" y="426"/>
                  </a:lnTo>
                  <a:lnTo>
                    <a:pt x="19275" y="453"/>
                  </a:lnTo>
                  <a:lnTo>
                    <a:pt x="19289" y="878"/>
                  </a:lnTo>
                  <a:cubicBezTo>
                    <a:pt x="19408" y="891"/>
                    <a:pt x="19488" y="998"/>
                    <a:pt x="19488" y="1117"/>
                  </a:cubicBezTo>
                  <a:cubicBezTo>
                    <a:pt x="19501" y="1264"/>
                    <a:pt x="19382" y="1383"/>
                    <a:pt x="19235" y="1383"/>
                  </a:cubicBezTo>
                  <a:cubicBezTo>
                    <a:pt x="19089" y="1383"/>
                    <a:pt x="18969" y="1277"/>
                    <a:pt x="18969" y="1131"/>
                  </a:cubicBezTo>
                  <a:cubicBezTo>
                    <a:pt x="18969" y="1011"/>
                    <a:pt x="19049" y="905"/>
                    <a:pt x="19156" y="878"/>
                  </a:cubicBezTo>
                  <a:lnTo>
                    <a:pt x="19142" y="466"/>
                  </a:lnTo>
                  <a:lnTo>
                    <a:pt x="18398" y="493"/>
                  </a:lnTo>
                  <a:lnTo>
                    <a:pt x="18411" y="905"/>
                  </a:lnTo>
                  <a:cubicBezTo>
                    <a:pt x="18531" y="931"/>
                    <a:pt x="18611" y="1024"/>
                    <a:pt x="18624" y="1144"/>
                  </a:cubicBezTo>
                  <a:cubicBezTo>
                    <a:pt x="18624" y="1290"/>
                    <a:pt x="18504" y="1410"/>
                    <a:pt x="18371" y="1410"/>
                  </a:cubicBezTo>
                  <a:cubicBezTo>
                    <a:pt x="18363" y="1411"/>
                    <a:pt x="18355" y="1411"/>
                    <a:pt x="18347" y="1411"/>
                  </a:cubicBezTo>
                  <a:cubicBezTo>
                    <a:pt x="18199" y="1411"/>
                    <a:pt x="18079" y="1296"/>
                    <a:pt x="18079" y="1157"/>
                  </a:cubicBezTo>
                  <a:cubicBezTo>
                    <a:pt x="18079" y="1038"/>
                    <a:pt x="18159" y="931"/>
                    <a:pt x="18265" y="905"/>
                  </a:cubicBezTo>
                  <a:lnTo>
                    <a:pt x="18252" y="493"/>
                  </a:lnTo>
                  <a:lnTo>
                    <a:pt x="17481" y="519"/>
                  </a:lnTo>
                  <a:lnTo>
                    <a:pt x="17494" y="931"/>
                  </a:lnTo>
                  <a:cubicBezTo>
                    <a:pt x="17614" y="958"/>
                    <a:pt x="17693" y="1051"/>
                    <a:pt x="17693" y="1171"/>
                  </a:cubicBezTo>
                  <a:cubicBezTo>
                    <a:pt x="17707" y="1317"/>
                    <a:pt x="17587" y="1436"/>
                    <a:pt x="17454" y="1436"/>
                  </a:cubicBezTo>
                  <a:cubicBezTo>
                    <a:pt x="17308" y="1436"/>
                    <a:pt x="17188" y="1330"/>
                    <a:pt x="17175" y="1184"/>
                  </a:cubicBezTo>
                  <a:cubicBezTo>
                    <a:pt x="17175" y="1064"/>
                    <a:pt x="17255" y="958"/>
                    <a:pt x="17361" y="931"/>
                  </a:cubicBezTo>
                  <a:lnTo>
                    <a:pt x="17348" y="519"/>
                  </a:lnTo>
                  <a:lnTo>
                    <a:pt x="16617" y="546"/>
                  </a:lnTo>
                  <a:lnTo>
                    <a:pt x="16630" y="958"/>
                  </a:lnTo>
                  <a:cubicBezTo>
                    <a:pt x="16736" y="984"/>
                    <a:pt x="16816" y="1078"/>
                    <a:pt x="16829" y="1197"/>
                  </a:cubicBezTo>
                  <a:cubicBezTo>
                    <a:pt x="16829" y="1343"/>
                    <a:pt x="16723" y="1463"/>
                    <a:pt x="16577" y="1463"/>
                  </a:cubicBezTo>
                  <a:cubicBezTo>
                    <a:pt x="16569" y="1464"/>
                    <a:pt x="16562" y="1464"/>
                    <a:pt x="16555" y="1464"/>
                  </a:cubicBezTo>
                  <a:cubicBezTo>
                    <a:pt x="16419" y="1464"/>
                    <a:pt x="16311" y="1349"/>
                    <a:pt x="16311" y="1210"/>
                  </a:cubicBezTo>
                  <a:cubicBezTo>
                    <a:pt x="16298" y="1104"/>
                    <a:pt x="16377" y="998"/>
                    <a:pt x="16497" y="958"/>
                  </a:cubicBezTo>
                  <a:lnTo>
                    <a:pt x="16484" y="559"/>
                  </a:lnTo>
                  <a:lnTo>
                    <a:pt x="15739" y="586"/>
                  </a:lnTo>
                  <a:lnTo>
                    <a:pt x="15753" y="984"/>
                  </a:lnTo>
                  <a:cubicBezTo>
                    <a:pt x="15872" y="1011"/>
                    <a:pt x="15952" y="1117"/>
                    <a:pt x="15952" y="1224"/>
                  </a:cubicBezTo>
                  <a:cubicBezTo>
                    <a:pt x="15952" y="1370"/>
                    <a:pt x="15846" y="1490"/>
                    <a:pt x="15699" y="1503"/>
                  </a:cubicBezTo>
                  <a:cubicBezTo>
                    <a:pt x="15553" y="1503"/>
                    <a:pt x="15433" y="1383"/>
                    <a:pt x="15433" y="1250"/>
                  </a:cubicBezTo>
                  <a:cubicBezTo>
                    <a:pt x="15433" y="1131"/>
                    <a:pt x="15500" y="1024"/>
                    <a:pt x="15620" y="984"/>
                  </a:cubicBezTo>
                  <a:lnTo>
                    <a:pt x="15606" y="586"/>
                  </a:lnTo>
                  <a:lnTo>
                    <a:pt x="14862" y="626"/>
                  </a:lnTo>
                  <a:lnTo>
                    <a:pt x="14875" y="1011"/>
                  </a:lnTo>
                  <a:cubicBezTo>
                    <a:pt x="14995" y="1038"/>
                    <a:pt x="15075" y="1144"/>
                    <a:pt x="15088" y="1264"/>
                  </a:cubicBezTo>
                  <a:cubicBezTo>
                    <a:pt x="15088" y="1397"/>
                    <a:pt x="14968" y="1516"/>
                    <a:pt x="14835" y="1529"/>
                  </a:cubicBezTo>
                  <a:cubicBezTo>
                    <a:pt x="14689" y="1529"/>
                    <a:pt x="14569" y="1423"/>
                    <a:pt x="14556" y="1277"/>
                  </a:cubicBezTo>
                  <a:cubicBezTo>
                    <a:pt x="14556" y="1157"/>
                    <a:pt x="14636" y="1051"/>
                    <a:pt x="14742" y="1024"/>
                  </a:cubicBezTo>
                  <a:lnTo>
                    <a:pt x="14729" y="626"/>
                  </a:lnTo>
                  <a:lnTo>
                    <a:pt x="13998" y="652"/>
                  </a:lnTo>
                  <a:lnTo>
                    <a:pt x="14011" y="1051"/>
                  </a:lnTo>
                  <a:cubicBezTo>
                    <a:pt x="14117" y="1064"/>
                    <a:pt x="14197" y="1171"/>
                    <a:pt x="14211" y="1290"/>
                  </a:cubicBezTo>
                  <a:cubicBezTo>
                    <a:pt x="14211" y="1436"/>
                    <a:pt x="14104" y="1556"/>
                    <a:pt x="13958" y="1556"/>
                  </a:cubicBezTo>
                  <a:cubicBezTo>
                    <a:pt x="13812" y="1556"/>
                    <a:pt x="13692" y="1450"/>
                    <a:pt x="13692" y="1303"/>
                  </a:cubicBezTo>
                  <a:cubicBezTo>
                    <a:pt x="13679" y="1184"/>
                    <a:pt x="13759" y="1078"/>
                    <a:pt x="13878" y="1051"/>
                  </a:cubicBezTo>
                  <a:lnTo>
                    <a:pt x="13865" y="665"/>
                  </a:lnTo>
                  <a:lnTo>
                    <a:pt x="13120" y="692"/>
                  </a:lnTo>
                  <a:lnTo>
                    <a:pt x="13134" y="1078"/>
                  </a:lnTo>
                  <a:cubicBezTo>
                    <a:pt x="13253" y="1104"/>
                    <a:pt x="13333" y="1197"/>
                    <a:pt x="13333" y="1317"/>
                  </a:cubicBezTo>
                  <a:cubicBezTo>
                    <a:pt x="13333" y="1463"/>
                    <a:pt x="13227" y="1583"/>
                    <a:pt x="13081" y="1583"/>
                  </a:cubicBezTo>
                  <a:cubicBezTo>
                    <a:pt x="13073" y="1583"/>
                    <a:pt x="13066" y="1584"/>
                    <a:pt x="13058" y="1584"/>
                  </a:cubicBezTo>
                  <a:cubicBezTo>
                    <a:pt x="12922" y="1584"/>
                    <a:pt x="12815" y="1469"/>
                    <a:pt x="12815" y="1330"/>
                  </a:cubicBezTo>
                  <a:cubicBezTo>
                    <a:pt x="12815" y="1224"/>
                    <a:pt x="12881" y="1117"/>
                    <a:pt x="13001" y="1078"/>
                  </a:cubicBezTo>
                  <a:lnTo>
                    <a:pt x="12988" y="692"/>
                  </a:lnTo>
                  <a:lnTo>
                    <a:pt x="12456" y="719"/>
                  </a:lnTo>
                  <a:lnTo>
                    <a:pt x="12243" y="719"/>
                  </a:lnTo>
                  <a:lnTo>
                    <a:pt x="12256" y="1104"/>
                  </a:lnTo>
                  <a:cubicBezTo>
                    <a:pt x="12376" y="1131"/>
                    <a:pt x="12456" y="1224"/>
                    <a:pt x="12469" y="1343"/>
                  </a:cubicBezTo>
                  <a:cubicBezTo>
                    <a:pt x="12469" y="1490"/>
                    <a:pt x="12349" y="1609"/>
                    <a:pt x="12217" y="1623"/>
                  </a:cubicBezTo>
                  <a:cubicBezTo>
                    <a:pt x="12070" y="1623"/>
                    <a:pt x="11951" y="1503"/>
                    <a:pt x="11937" y="1370"/>
                  </a:cubicBezTo>
                  <a:cubicBezTo>
                    <a:pt x="11937" y="1250"/>
                    <a:pt x="12017" y="1144"/>
                    <a:pt x="12123" y="1104"/>
                  </a:cubicBezTo>
                  <a:lnTo>
                    <a:pt x="12110" y="732"/>
                  </a:lnTo>
                  <a:lnTo>
                    <a:pt x="11379" y="758"/>
                  </a:lnTo>
                  <a:lnTo>
                    <a:pt x="11392" y="1131"/>
                  </a:lnTo>
                  <a:cubicBezTo>
                    <a:pt x="11499" y="1157"/>
                    <a:pt x="11592" y="1264"/>
                    <a:pt x="11592" y="1383"/>
                  </a:cubicBezTo>
                  <a:cubicBezTo>
                    <a:pt x="11592" y="1516"/>
                    <a:pt x="11485" y="1636"/>
                    <a:pt x="11339" y="1649"/>
                  </a:cubicBezTo>
                  <a:cubicBezTo>
                    <a:pt x="11193" y="1649"/>
                    <a:pt x="11073" y="1543"/>
                    <a:pt x="11073" y="1397"/>
                  </a:cubicBezTo>
                  <a:cubicBezTo>
                    <a:pt x="11060" y="1277"/>
                    <a:pt x="11140" y="1171"/>
                    <a:pt x="11259" y="1144"/>
                  </a:cubicBezTo>
                  <a:lnTo>
                    <a:pt x="11246" y="758"/>
                  </a:lnTo>
                  <a:lnTo>
                    <a:pt x="10502" y="785"/>
                  </a:lnTo>
                  <a:lnTo>
                    <a:pt x="10515" y="1157"/>
                  </a:lnTo>
                  <a:cubicBezTo>
                    <a:pt x="10635" y="1184"/>
                    <a:pt x="10714" y="1290"/>
                    <a:pt x="10714" y="1410"/>
                  </a:cubicBezTo>
                  <a:cubicBezTo>
                    <a:pt x="10728" y="1543"/>
                    <a:pt x="10608" y="1676"/>
                    <a:pt x="10462" y="1676"/>
                  </a:cubicBezTo>
                  <a:cubicBezTo>
                    <a:pt x="10316" y="1676"/>
                    <a:pt x="10196" y="1569"/>
                    <a:pt x="10196" y="1423"/>
                  </a:cubicBezTo>
                  <a:cubicBezTo>
                    <a:pt x="10196" y="1303"/>
                    <a:pt x="10276" y="1197"/>
                    <a:pt x="10382" y="1171"/>
                  </a:cubicBezTo>
                  <a:lnTo>
                    <a:pt x="10369" y="798"/>
                  </a:lnTo>
                  <a:lnTo>
                    <a:pt x="9505" y="825"/>
                  </a:lnTo>
                  <a:lnTo>
                    <a:pt x="9518" y="1197"/>
                  </a:lnTo>
                  <a:cubicBezTo>
                    <a:pt x="9624" y="1224"/>
                    <a:pt x="9717" y="1317"/>
                    <a:pt x="9717" y="1436"/>
                  </a:cubicBezTo>
                  <a:cubicBezTo>
                    <a:pt x="9717" y="1583"/>
                    <a:pt x="9611" y="1702"/>
                    <a:pt x="9465" y="1716"/>
                  </a:cubicBezTo>
                  <a:cubicBezTo>
                    <a:pt x="9319" y="1716"/>
                    <a:pt x="9199" y="1596"/>
                    <a:pt x="9199" y="1463"/>
                  </a:cubicBezTo>
                  <a:cubicBezTo>
                    <a:pt x="9186" y="1343"/>
                    <a:pt x="9265" y="1237"/>
                    <a:pt x="9385" y="1197"/>
                  </a:cubicBezTo>
                  <a:lnTo>
                    <a:pt x="9372" y="825"/>
                  </a:lnTo>
                  <a:lnTo>
                    <a:pt x="8627" y="852"/>
                  </a:lnTo>
                  <a:lnTo>
                    <a:pt x="8641" y="1224"/>
                  </a:lnTo>
                  <a:cubicBezTo>
                    <a:pt x="8760" y="1250"/>
                    <a:pt x="8840" y="1357"/>
                    <a:pt x="8840" y="1476"/>
                  </a:cubicBezTo>
                  <a:cubicBezTo>
                    <a:pt x="8853" y="1609"/>
                    <a:pt x="8734" y="1729"/>
                    <a:pt x="8587" y="1742"/>
                  </a:cubicBezTo>
                  <a:cubicBezTo>
                    <a:pt x="8455" y="1742"/>
                    <a:pt x="8335" y="1636"/>
                    <a:pt x="8322" y="1490"/>
                  </a:cubicBezTo>
                  <a:cubicBezTo>
                    <a:pt x="8322" y="1370"/>
                    <a:pt x="8401" y="1264"/>
                    <a:pt x="8508" y="1237"/>
                  </a:cubicBezTo>
                  <a:lnTo>
                    <a:pt x="8494" y="852"/>
                  </a:lnTo>
                  <a:lnTo>
                    <a:pt x="7723" y="878"/>
                  </a:lnTo>
                  <a:lnTo>
                    <a:pt x="7737" y="1264"/>
                  </a:lnTo>
                  <a:cubicBezTo>
                    <a:pt x="7856" y="1277"/>
                    <a:pt x="7936" y="1383"/>
                    <a:pt x="7936" y="1503"/>
                  </a:cubicBezTo>
                  <a:cubicBezTo>
                    <a:pt x="7949" y="1649"/>
                    <a:pt x="7830" y="1769"/>
                    <a:pt x="7684" y="1769"/>
                  </a:cubicBezTo>
                  <a:cubicBezTo>
                    <a:pt x="7551" y="1769"/>
                    <a:pt x="7431" y="1662"/>
                    <a:pt x="7418" y="1516"/>
                  </a:cubicBezTo>
                  <a:cubicBezTo>
                    <a:pt x="7418" y="1397"/>
                    <a:pt x="7497" y="1290"/>
                    <a:pt x="7604" y="1264"/>
                  </a:cubicBezTo>
                  <a:lnTo>
                    <a:pt x="7591" y="878"/>
                  </a:lnTo>
                  <a:lnTo>
                    <a:pt x="6859" y="905"/>
                  </a:lnTo>
                  <a:lnTo>
                    <a:pt x="6859" y="1290"/>
                  </a:lnTo>
                  <a:cubicBezTo>
                    <a:pt x="6979" y="1317"/>
                    <a:pt x="7059" y="1410"/>
                    <a:pt x="7072" y="1529"/>
                  </a:cubicBezTo>
                  <a:cubicBezTo>
                    <a:pt x="7072" y="1676"/>
                    <a:pt x="6966" y="1795"/>
                    <a:pt x="6819" y="1795"/>
                  </a:cubicBezTo>
                  <a:cubicBezTo>
                    <a:pt x="6812" y="1796"/>
                    <a:pt x="6805" y="1796"/>
                    <a:pt x="6797" y="1796"/>
                  </a:cubicBezTo>
                  <a:cubicBezTo>
                    <a:pt x="6661" y="1796"/>
                    <a:pt x="6554" y="1682"/>
                    <a:pt x="6554" y="1543"/>
                  </a:cubicBezTo>
                  <a:cubicBezTo>
                    <a:pt x="6540" y="1436"/>
                    <a:pt x="6620" y="1330"/>
                    <a:pt x="6726" y="1290"/>
                  </a:cubicBezTo>
                  <a:lnTo>
                    <a:pt x="6713" y="905"/>
                  </a:lnTo>
                  <a:lnTo>
                    <a:pt x="5982" y="931"/>
                  </a:lnTo>
                  <a:lnTo>
                    <a:pt x="5995" y="1317"/>
                  </a:lnTo>
                  <a:cubicBezTo>
                    <a:pt x="6102" y="1343"/>
                    <a:pt x="6195" y="1436"/>
                    <a:pt x="6195" y="1556"/>
                  </a:cubicBezTo>
                  <a:cubicBezTo>
                    <a:pt x="6195" y="1702"/>
                    <a:pt x="6088" y="1822"/>
                    <a:pt x="5942" y="1835"/>
                  </a:cubicBezTo>
                  <a:cubicBezTo>
                    <a:pt x="5796" y="1835"/>
                    <a:pt x="5676" y="1716"/>
                    <a:pt x="5676" y="1583"/>
                  </a:cubicBezTo>
                  <a:cubicBezTo>
                    <a:pt x="5676" y="1463"/>
                    <a:pt x="5743" y="1357"/>
                    <a:pt x="5862" y="1317"/>
                  </a:cubicBezTo>
                  <a:lnTo>
                    <a:pt x="5849" y="931"/>
                  </a:lnTo>
                  <a:lnTo>
                    <a:pt x="5105" y="958"/>
                  </a:lnTo>
                  <a:lnTo>
                    <a:pt x="5118" y="1343"/>
                  </a:lnTo>
                  <a:cubicBezTo>
                    <a:pt x="5238" y="1370"/>
                    <a:pt x="5317" y="1476"/>
                    <a:pt x="5317" y="1596"/>
                  </a:cubicBezTo>
                  <a:cubicBezTo>
                    <a:pt x="5331" y="1729"/>
                    <a:pt x="5211" y="1849"/>
                    <a:pt x="5065" y="1862"/>
                  </a:cubicBezTo>
                  <a:cubicBezTo>
                    <a:pt x="4932" y="1862"/>
                    <a:pt x="4799" y="1755"/>
                    <a:pt x="4799" y="1609"/>
                  </a:cubicBezTo>
                  <a:cubicBezTo>
                    <a:pt x="4799" y="1490"/>
                    <a:pt x="4879" y="1383"/>
                    <a:pt x="4985" y="1357"/>
                  </a:cubicBezTo>
                  <a:lnTo>
                    <a:pt x="4972" y="958"/>
                  </a:lnTo>
                  <a:lnTo>
                    <a:pt x="4241" y="984"/>
                  </a:lnTo>
                  <a:lnTo>
                    <a:pt x="4254" y="1370"/>
                  </a:lnTo>
                  <a:cubicBezTo>
                    <a:pt x="4360" y="1397"/>
                    <a:pt x="4440" y="1503"/>
                    <a:pt x="4453" y="1623"/>
                  </a:cubicBezTo>
                  <a:cubicBezTo>
                    <a:pt x="4453" y="1755"/>
                    <a:pt x="4347" y="1875"/>
                    <a:pt x="4201" y="1888"/>
                  </a:cubicBezTo>
                  <a:cubicBezTo>
                    <a:pt x="4055" y="1888"/>
                    <a:pt x="3935" y="1782"/>
                    <a:pt x="3935" y="1636"/>
                  </a:cubicBezTo>
                  <a:cubicBezTo>
                    <a:pt x="3922" y="1516"/>
                    <a:pt x="4001" y="1410"/>
                    <a:pt x="4108" y="1383"/>
                  </a:cubicBezTo>
                  <a:lnTo>
                    <a:pt x="4094" y="984"/>
                  </a:lnTo>
                  <a:lnTo>
                    <a:pt x="3363" y="998"/>
                  </a:lnTo>
                  <a:lnTo>
                    <a:pt x="3377" y="1410"/>
                  </a:lnTo>
                  <a:cubicBezTo>
                    <a:pt x="3483" y="1436"/>
                    <a:pt x="3576" y="1529"/>
                    <a:pt x="3576" y="1649"/>
                  </a:cubicBezTo>
                  <a:cubicBezTo>
                    <a:pt x="3576" y="1795"/>
                    <a:pt x="3470" y="1915"/>
                    <a:pt x="3323" y="1915"/>
                  </a:cubicBezTo>
                  <a:cubicBezTo>
                    <a:pt x="3177" y="1915"/>
                    <a:pt x="3058" y="1809"/>
                    <a:pt x="3058" y="1662"/>
                  </a:cubicBezTo>
                  <a:cubicBezTo>
                    <a:pt x="3058" y="1543"/>
                    <a:pt x="3124" y="1436"/>
                    <a:pt x="3244" y="1410"/>
                  </a:cubicBezTo>
                  <a:lnTo>
                    <a:pt x="3230" y="1011"/>
                  </a:lnTo>
                  <a:lnTo>
                    <a:pt x="2486" y="1024"/>
                  </a:lnTo>
                  <a:lnTo>
                    <a:pt x="2499" y="1436"/>
                  </a:lnTo>
                  <a:cubicBezTo>
                    <a:pt x="2619" y="1463"/>
                    <a:pt x="2699" y="1556"/>
                    <a:pt x="2699" y="1676"/>
                  </a:cubicBezTo>
                  <a:cubicBezTo>
                    <a:pt x="2712" y="1822"/>
                    <a:pt x="2606" y="1942"/>
                    <a:pt x="2459" y="1955"/>
                  </a:cubicBezTo>
                  <a:cubicBezTo>
                    <a:pt x="2313" y="1955"/>
                    <a:pt x="2193" y="1849"/>
                    <a:pt x="2193" y="1702"/>
                  </a:cubicBezTo>
                  <a:cubicBezTo>
                    <a:pt x="2193" y="1583"/>
                    <a:pt x="2260" y="1476"/>
                    <a:pt x="2380" y="1450"/>
                  </a:cubicBezTo>
                  <a:lnTo>
                    <a:pt x="2366" y="1038"/>
                  </a:lnTo>
                  <a:lnTo>
                    <a:pt x="1622" y="1064"/>
                  </a:lnTo>
                  <a:lnTo>
                    <a:pt x="1635" y="1476"/>
                  </a:lnTo>
                  <a:cubicBezTo>
                    <a:pt x="1755" y="1503"/>
                    <a:pt x="1835" y="1596"/>
                    <a:pt x="1848" y="1716"/>
                  </a:cubicBezTo>
                  <a:cubicBezTo>
                    <a:pt x="1848" y="1862"/>
                    <a:pt x="1728" y="1981"/>
                    <a:pt x="1595" y="1981"/>
                  </a:cubicBezTo>
                  <a:cubicBezTo>
                    <a:pt x="1449" y="1981"/>
                    <a:pt x="1329" y="1875"/>
                    <a:pt x="1316" y="1729"/>
                  </a:cubicBezTo>
                  <a:cubicBezTo>
                    <a:pt x="1316" y="1609"/>
                    <a:pt x="1396" y="1503"/>
                    <a:pt x="1502" y="1476"/>
                  </a:cubicBezTo>
                  <a:lnTo>
                    <a:pt x="1489" y="1064"/>
                  </a:lnTo>
                  <a:lnTo>
                    <a:pt x="758" y="1091"/>
                  </a:lnTo>
                  <a:lnTo>
                    <a:pt x="771" y="1503"/>
                  </a:lnTo>
                  <a:cubicBezTo>
                    <a:pt x="877" y="1529"/>
                    <a:pt x="971" y="1623"/>
                    <a:pt x="971" y="1742"/>
                  </a:cubicBezTo>
                  <a:cubicBezTo>
                    <a:pt x="971" y="1888"/>
                    <a:pt x="864" y="2008"/>
                    <a:pt x="718" y="2008"/>
                  </a:cubicBezTo>
                  <a:cubicBezTo>
                    <a:pt x="710" y="2009"/>
                    <a:pt x="703" y="2009"/>
                    <a:pt x="696" y="2009"/>
                  </a:cubicBezTo>
                  <a:cubicBezTo>
                    <a:pt x="560" y="2009"/>
                    <a:pt x="452" y="1894"/>
                    <a:pt x="452" y="1755"/>
                  </a:cubicBezTo>
                  <a:cubicBezTo>
                    <a:pt x="439" y="1636"/>
                    <a:pt x="519" y="1543"/>
                    <a:pt x="638" y="1503"/>
                  </a:cubicBezTo>
                  <a:lnTo>
                    <a:pt x="625" y="1091"/>
                  </a:lnTo>
                  <a:lnTo>
                    <a:pt x="213" y="1104"/>
                  </a:lnTo>
                  <a:lnTo>
                    <a:pt x="0" y="1131"/>
                  </a:lnTo>
                  <a:lnTo>
                    <a:pt x="93" y="4015"/>
                  </a:lnTo>
                  <a:cubicBezTo>
                    <a:pt x="133" y="4986"/>
                    <a:pt x="186" y="5983"/>
                    <a:pt x="173" y="6966"/>
                  </a:cubicBezTo>
                  <a:lnTo>
                    <a:pt x="372" y="6966"/>
                  </a:lnTo>
                  <a:cubicBezTo>
                    <a:pt x="492" y="6966"/>
                    <a:pt x="598" y="6980"/>
                    <a:pt x="705" y="6993"/>
                  </a:cubicBezTo>
                  <a:cubicBezTo>
                    <a:pt x="824" y="7006"/>
                    <a:pt x="944" y="7020"/>
                    <a:pt x="1050" y="7020"/>
                  </a:cubicBezTo>
                  <a:cubicBezTo>
                    <a:pt x="1236" y="7046"/>
                    <a:pt x="1436" y="7059"/>
                    <a:pt x="1622" y="7059"/>
                  </a:cubicBezTo>
                  <a:cubicBezTo>
                    <a:pt x="1821" y="7059"/>
                    <a:pt x="2007" y="7046"/>
                    <a:pt x="2193" y="7006"/>
                  </a:cubicBezTo>
                  <a:cubicBezTo>
                    <a:pt x="2380" y="6993"/>
                    <a:pt x="2579" y="6980"/>
                    <a:pt x="2765" y="6953"/>
                  </a:cubicBezTo>
                  <a:cubicBezTo>
                    <a:pt x="3038" y="6934"/>
                    <a:pt x="3310" y="6921"/>
                    <a:pt x="3583" y="6921"/>
                  </a:cubicBezTo>
                  <a:cubicBezTo>
                    <a:pt x="3682" y="6921"/>
                    <a:pt x="3782" y="6923"/>
                    <a:pt x="3882" y="6926"/>
                  </a:cubicBezTo>
                  <a:cubicBezTo>
                    <a:pt x="4081" y="6926"/>
                    <a:pt x="4267" y="6940"/>
                    <a:pt x="4467" y="6940"/>
                  </a:cubicBezTo>
                  <a:cubicBezTo>
                    <a:pt x="4653" y="6926"/>
                    <a:pt x="4839" y="6926"/>
                    <a:pt x="5038" y="6926"/>
                  </a:cubicBezTo>
                  <a:cubicBezTo>
                    <a:pt x="5187" y="6926"/>
                    <a:pt x="5336" y="6944"/>
                    <a:pt x="5485" y="6944"/>
                  </a:cubicBezTo>
                  <a:cubicBezTo>
                    <a:pt x="5522" y="6944"/>
                    <a:pt x="5559" y="6942"/>
                    <a:pt x="5597" y="6940"/>
                  </a:cubicBezTo>
                  <a:cubicBezTo>
                    <a:pt x="5769" y="6926"/>
                    <a:pt x="5942" y="6887"/>
                    <a:pt x="6102" y="6847"/>
                  </a:cubicBezTo>
                  <a:cubicBezTo>
                    <a:pt x="6274" y="6794"/>
                    <a:pt x="6447" y="6767"/>
                    <a:pt x="6620" y="6727"/>
                  </a:cubicBezTo>
                  <a:cubicBezTo>
                    <a:pt x="6793" y="6714"/>
                    <a:pt x="6952" y="6714"/>
                    <a:pt x="7125" y="6714"/>
                  </a:cubicBezTo>
                  <a:cubicBezTo>
                    <a:pt x="7298" y="6727"/>
                    <a:pt x="7471" y="6740"/>
                    <a:pt x="7630" y="6767"/>
                  </a:cubicBezTo>
                  <a:cubicBezTo>
                    <a:pt x="7790" y="6820"/>
                    <a:pt x="7949" y="6847"/>
                    <a:pt x="8109" y="6873"/>
                  </a:cubicBezTo>
                  <a:cubicBezTo>
                    <a:pt x="8117" y="6874"/>
                    <a:pt x="8126" y="6874"/>
                    <a:pt x="8134" y="6874"/>
                  </a:cubicBezTo>
                  <a:cubicBezTo>
                    <a:pt x="8452" y="6874"/>
                    <a:pt x="8662" y="6634"/>
                    <a:pt x="8986" y="6634"/>
                  </a:cubicBezTo>
                  <a:cubicBezTo>
                    <a:pt x="9332" y="6634"/>
                    <a:pt x="9704" y="6754"/>
                    <a:pt x="10063" y="6780"/>
                  </a:cubicBezTo>
                  <a:cubicBezTo>
                    <a:pt x="10176" y="6794"/>
                    <a:pt x="10289" y="6800"/>
                    <a:pt x="10404" y="6800"/>
                  </a:cubicBezTo>
                  <a:cubicBezTo>
                    <a:pt x="10518" y="6800"/>
                    <a:pt x="10635" y="6794"/>
                    <a:pt x="10754" y="6780"/>
                  </a:cubicBezTo>
                  <a:cubicBezTo>
                    <a:pt x="11765" y="6727"/>
                    <a:pt x="12762" y="6647"/>
                    <a:pt x="13772" y="6541"/>
                  </a:cubicBezTo>
                  <a:cubicBezTo>
                    <a:pt x="14104" y="6514"/>
                    <a:pt x="14436" y="6461"/>
                    <a:pt x="14756" y="6368"/>
                  </a:cubicBezTo>
                  <a:cubicBezTo>
                    <a:pt x="14982" y="6302"/>
                    <a:pt x="15207" y="6235"/>
                    <a:pt x="15447" y="6182"/>
                  </a:cubicBezTo>
                  <a:cubicBezTo>
                    <a:pt x="15573" y="6162"/>
                    <a:pt x="15703" y="6152"/>
                    <a:pt x="15834" y="6152"/>
                  </a:cubicBezTo>
                  <a:cubicBezTo>
                    <a:pt x="15965" y="6152"/>
                    <a:pt x="16098" y="6162"/>
                    <a:pt x="16231" y="6182"/>
                  </a:cubicBezTo>
                  <a:cubicBezTo>
                    <a:pt x="16656" y="6195"/>
                    <a:pt x="17082" y="6262"/>
                    <a:pt x="17494" y="6381"/>
                  </a:cubicBezTo>
                  <a:cubicBezTo>
                    <a:pt x="17683" y="6445"/>
                    <a:pt x="17881" y="6483"/>
                    <a:pt x="18074" y="6483"/>
                  </a:cubicBezTo>
                  <a:cubicBezTo>
                    <a:pt x="18125" y="6483"/>
                    <a:pt x="18175" y="6480"/>
                    <a:pt x="18225" y="6475"/>
                  </a:cubicBezTo>
                  <a:cubicBezTo>
                    <a:pt x="18464" y="6448"/>
                    <a:pt x="18704" y="6395"/>
                    <a:pt x="18943" y="6368"/>
                  </a:cubicBezTo>
                  <a:cubicBezTo>
                    <a:pt x="19082" y="6362"/>
                    <a:pt x="19225" y="6358"/>
                    <a:pt x="19368" y="6358"/>
                  </a:cubicBezTo>
                  <a:cubicBezTo>
                    <a:pt x="19511" y="6358"/>
                    <a:pt x="19654" y="6362"/>
                    <a:pt x="19794" y="6368"/>
                  </a:cubicBezTo>
                  <a:cubicBezTo>
                    <a:pt x="19880" y="6370"/>
                    <a:pt x="19966" y="6371"/>
                    <a:pt x="20053" y="6371"/>
                  </a:cubicBezTo>
                  <a:cubicBezTo>
                    <a:pt x="20647" y="6371"/>
                    <a:pt x="21249" y="6331"/>
                    <a:pt x="21841" y="6262"/>
                  </a:cubicBezTo>
                  <a:cubicBezTo>
                    <a:pt x="22067" y="6262"/>
                    <a:pt x="22306" y="6209"/>
                    <a:pt x="22532" y="6142"/>
                  </a:cubicBezTo>
                  <a:cubicBezTo>
                    <a:pt x="22718" y="6036"/>
                    <a:pt x="22918" y="5969"/>
                    <a:pt x="23130" y="5930"/>
                  </a:cubicBezTo>
                  <a:cubicBezTo>
                    <a:pt x="23164" y="5930"/>
                    <a:pt x="23190" y="5931"/>
                    <a:pt x="23211" y="5931"/>
                  </a:cubicBezTo>
                  <a:cubicBezTo>
                    <a:pt x="23263" y="5931"/>
                    <a:pt x="23286" y="5924"/>
                    <a:pt x="23343" y="5876"/>
                  </a:cubicBezTo>
                  <a:cubicBezTo>
                    <a:pt x="23383" y="5850"/>
                    <a:pt x="23409" y="5783"/>
                    <a:pt x="23449" y="5743"/>
                  </a:cubicBezTo>
                  <a:cubicBezTo>
                    <a:pt x="23531" y="5670"/>
                    <a:pt x="23636" y="5633"/>
                    <a:pt x="23744" y="5633"/>
                  </a:cubicBezTo>
                  <a:cubicBezTo>
                    <a:pt x="23830" y="5633"/>
                    <a:pt x="23917" y="5656"/>
                    <a:pt x="23994" y="5704"/>
                  </a:cubicBezTo>
                  <a:cubicBezTo>
                    <a:pt x="24180" y="5797"/>
                    <a:pt x="24313" y="5956"/>
                    <a:pt x="24513" y="6009"/>
                  </a:cubicBezTo>
                  <a:cubicBezTo>
                    <a:pt x="24712" y="6076"/>
                    <a:pt x="24912" y="6089"/>
                    <a:pt x="25124" y="6089"/>
                  </a:cubicBezTo>
                  <a:cubicBezTo>
                    <a:pt x="25766" y="6102"/>
                    <a:pt x="26407" y="6109"/>
                    <a:pt x="27049" y="6109"/>
                  </a:cubicBezTo>
                  <a:cubicBezTo>
                    <a:pt x="29013" y="6109"/>
                    <a:pt x="30980" y="6046"/>
                    <a:pt x="32954" y="5916"/>
                  </a:cubicBezTo>
                  <a:cubicBezTo>
                    <a:pt x="33087" y="5902"/>
                    <a:pt x="33220" y="5895"/>
                    <a:pt x="33353" y="5895"/>
                  </a:cubicBezTo>
                  <a:cubicBezTo>
                    <a:pt x="33606" y="5895"/>
                    <a:pt x="33858" y="5922"/>
                    <a:pt x="34110" y="5983"/>
                  </a:cubicBezTo>
                  <a:cubicBezTo>
                    <a:pt x="34153" y="6008"/>
                    <a:pt x="34200" y="6017"/>
                    <a:pt x="34249" y="6017"/>
                  </a:cubicBezTo>
                  <a:cubicBezTo>
                    <a:pt x="34278" y="6017"/>
                    <a:pt x="34307" y="6014"/>
                    <a:pt x="34336" y="6009"/>
                  </a:cubicBezTo>
                  <a:cubicBezTo>
                    <a:pt x="34483" y="5956"/>
                    <a:pt x="34429" y="5464"/>
                    <a:pt x="34429" y="5345"/>
                  </a:cubicBezTo>
                  <a:cubicBezTo>
                    <a:pt x="34456" y="5079"/>
                    <a:pt x="34456" y="4826"/>
                    <a:pt x="34456" y="4560"/>
                  </a:cubicBezTo>
                  <a:cubicBezTo>
                    <a:pt x="34390" y="3085"/>
                    <a:pt x="34270" y="1569"/>
                    <a:pt x="34296" y="94"/>
                  </a:cubicBezTo>
                  <a:lnTo>
                    <a:pt x="34296" y="94"/>
                  </a:lnTo>
                  <a:cubicBezTo>
                    <a:pt x="34170" y="100"/>
                    <a:pt x="34041" y="104"/>
                    <a:pt x="33911" y="104"/>
                  </a:cubicBezTo>
                  <a:cubicBezTo>
                    <a:pt x="33781" y="104"/>
                    <a:pt x="33652" y="100"/>
                    <a:pt x="33525" y="94"/>
                  </a:cubicBezTo>
                  <a:lnTo>
                    <a:pt x="33525" y="386"/>
                  </a:lnTo>
                  <a:cubicBezTo>
                    <a:pt x="33645" y="413"/>
                    <a:pt x="33725" y="519"/>
                    <a:pt x="33738" y="639"/>
                  </a:cubicBezTo>
                  <a:cubicBezTo>
                    <a:pt x="33738" y="772"/>
                    <a:pt x="33619" y="891"/>
                    <a:pt x="33486" y="905"/>
                  </a:cubicBezTo>
                  <a:cubicBezTo>
                    <a:pt x="33339" y="905"/>
                    <a:pt x="33220" y="798"/>
                    <a:pt x="33206" y="652"/>
                  </a:cubicBezTo>
                  <a:cubicBezTo>
                    <a:pt x="33206" y="532"/>
                    <a:pt x="33286" y="426"/>
                    <a:pt x="33393" y="400"/>
                  </a:cubicBezTo>
                  <a:lnTo>
                    <a:pt x="33393" y="94"/>
                  </a:lnTo>
                  <a:cubicBezTo>
                    <a:pt x="33140" y="81"/>
                    <a:pt x="32887" y="54"/>
                    <a:pt x="32648" y="41"/>
                  </a:cubicBezTo>
                  <a:lnTo>
                    <a:pt x="32648" y="41"/>
                  </a:lnTo>
                  <a:lnTo>
                    <a:pt x="32661" y="413"/>
                  </a:lnTo>
                  <a:cubicBezTo>
                    <a:pt x="32768" y="439"/>
                    <a:pt x="32861" y="546"/>
                    <a:pt x="32861" y="665"/>
                  </a:cubicBezTo>
                  <a:cubicBezTo>
                    <a:pt x="32861" y="798"/>
                    <a:pt x="32754" y="931"/>
                    <a:pt x="32608" y="931"/>
                  </a:cubicBezTo>
                  <a:cubicBezTo>
                    <a:pt x="32462" y="931"/>
                    <a:pt x="32342" y="825"/>
                    <a:pt x="32342" y="679"/>
                  </a:cubicBezTo>
                  <a:cubicBezTo>
                    <a:pt x="32329" y="559"/>
                    <a:pt x="32409" y="453"/>
                    <a:pt x="32528" y="426"/>
                  </a:cubicBezTo>
                  <a:lnTo>
                    <a:pt x="32515" y="27"/>
                  </a:lnTo>
                  <a:cubicBezTo>
                    <a:pt x="32263" y="14"/>
                    <a:pt x="32010" y="1"/>
                    <a:pt x="31771" y="1"/>
                  </a:cubicBezTo>
                  <a:lnTo>
                    <a:pt x="31784" y="453"/>
                  </a:lnTo>
                  <a:cubicBezTo>
                    <a:pt x="31904" y="479"/>
                    <a:pt x="31983" y="572"/>
                    <a:pt x="31983" y="692"/>
                  </a:cubicBezTo>
                  <a:cubicBezTo>
                    <a:pt x="31997" y="838"/>
                    <a:pt x="31877" y="958"/>
                    <a:pt x="31731" y="958"/>
                  </a:cubicBezTo>
                  <a:cubicBezTo>
                    <a:pt x="31598" y="958"/>
                    <a:pt x="31478" y="852"/>
                    <a:pt x="31465" y="705"/>
                  </a:cubicBezTo>
                  <a:cubicBezTo>
                    <a:pt x="31465" y="586"/>
                    <a:pt x="31545" y="479"/>
                    <a:pt x="31651" y="453"/>
                  </a:cubicBezTo>
                  <a:lnTo>
                    <a:pt x="3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3"/>
            <p:cNvSpPr/>
            <p:nvPr/>
          </p:nvSpPr>
          <p:spPr>
            <a:xfrm rot="8529976">
              <a:off x="6641826" y="3456381"/>
              <a:ext cx="1080078" cy="652824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63"/>
          <p:cNvGrpSpPr/>
          <p:nvPr/>
        </p:nvGrpSpPr>
        <p:grpSpPr>
          <a:xfrm>
            <a:off x="1376022" y="431811"/>
            <a:ext cx="2422629" cy="2539527"/>
            <a:chOff x="1376022" y="431811"/>
            <a:chExt cx="2422629" cy="2539527"/>
          </a:xfrm>
        </p:grpSpPr>
        <p:sp>
          <p:nvSpPr>
            <p:cNvPr id="983" name="Google Shape;983;p63"/>
            <p:cNvSpPr/>
            <p:nvPr/>
          </p:nvSpPr>
          <p:spPr>
            <a:xfrm>
              <a:off x="1748037" y="998512"/>
              <a:ext cx="2050614" cy="1972826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3"/>
            <p:cNvSpPr/>
            <p:nvPr/>
          </p:nvSpPr>
          <p:spPr>
            <a:xfrm rot="-2137933">
              <a:off x="1465073" y="685314"/>
              <a:ext cx="1080075" cy="652822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" name="Google Shape;985;p63"/>
          <p:cNvSpPr txBox="1">
            <a:spLocks noGrp="1"/>
          </p:cNvSpPr>
          <p:nvPr>
            <p:ph type="title"/>
          </p:nvPr>
        </p:nvSpPr>
        <p:spPr>
          <a:xfrm>
            <a:off x="1600400" y="3193754"/>
            <a:ext cx="439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Future</a:t>
            </a:r>
            <a:endParaRPr dirty="0"/>
          </a:p>
        </p:txBody>
      </p:sp>
      <p:sp>
        <p:nvSpPr>
          <p:cNvPr id="987" name="Google Shape;987;p63"/>
          <p:cNvSpPr txBox="1">
            <a:spLocks noGrp="1"/>
          </p:cNvSpPr>
          <p:nvPr>
            <p:ph type="title" idx="2"/>
          </p:nvPr>
        </p:nvSpPr>
        <p:spPr>
          <a:xfrm>
            <a:off x="1835994" y="1243484"/>
            <a:ext cx="18747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78" name="Google Shape;978;p63"/>
          <p:cNvSpPr txBox="1">
            <a:spLocks noGrp="1"/>
          </p:cNvSpPr>
          <p:nvPr>
            <p:ph type="ctrTitle" idx="4294967295"/>
          </p:nvPr>
        </p:nvSpPr>
        <p:spPr>
          <a:xfrm rot="-608364" flipH="1">
            <a:off x="1951221" y="1382997"/>
            <a:ext cx="1189477" cy="548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Hurdle</a:t>
            </a:r>
            <a:endParaRPr sz="1200" b="1" dirty="0">
              <a:solidFill>
                <a:schemeClr val="dk1"/>
              </a:solidFill>
              <a:latin typeface="Adamina"/>
              <a:ea typeface="Adamina"/>
              <a:cs typeface="Adamina"/>
              <a:sym typeface="Adami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1" name="Google Shape;1531;p89"/>
          <p:cNvGrpSpPr/>
          <p:nvPr/>
        </p:nvGrpSpPr>
        <p:grpSpPr>
          <a:xfrm>
            <a:off x="-727956" y="-1110810"/>
            <a:ext cx="2537617" cy="2641749"/>
            <a:chOff x="698544" y="3992215"/>
            <a:chExt cx="2537617" cy="2641749"/>
          </a:xfrm>
        </p:grpSpPr>
        <p:sp>
          <p:nvSpPr>
            <p:cNvPr id="1532" name="Google Shape;1532;p89"/>
            <p:cNvSpPr/>
            <p:nvPr/>
          </p:nvSpPr>
          <p:spPr>
            <a:xfrm rot="648443">
              <a:off x="876053" y="4178220"/>
              <a:ext cx="2182600" cy="2099805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9"/>
            <p:cNvSpPr/>
            <p:nvPr/>
          </p:nvSpPr>
          <p:spPr>
            <a:xfrm rot="-10561151">
              <a:off x="1955515" y="5944438"/>
              <a:ext cx="1080077" cy="652823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89"/>
          <p:cNvGrpSpPr/>
          <p:nvPr/>
        </p:nvGrpSpPr>
        <p:grpSpPr>
          <a:xfrm>
            <a:off x="3120967" y="-1380850"/>
            <a:ext cx="3207606" cy="3035969"/>
            <a:chOff x="2619542" y="-1441925"/>
            <a:chExt cx="3207606" cy="3035969"/>
          </a:xfrm>
        </p:grpSpPr>
        <p:sp>
          <p:nvSpPr>
            <p:cNvPr id="1535" name="Google Shape;1535;p89"/>
            <p:cNvSpPr/>
            <p:nvPr/>
          </p:nvSpPr>
          <p:spPr>
            <a:xfrm rot="175637">
              <a:off x="2883800" y="-1122405"/>
              <a:ext cx="2877695" cy="2644695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9"/>
            <p:cNvSpPr/>
            <p:nvPr/>
          </p:nvSpPr>
          <p:spPr>
            <a:xfrm rot="175637">
              <a:off x="2685192" y="-1370230"/>
              <a:ext cx="2875380" cy="2644530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443;p18">
            <a:extLst>
              <a:ext uri="{FF2B5EF4-FFF2-40B4-BE49-F238E27FC236}">
                <a16:creationId xmlns:a16="http://schemas.microsoft.com/office/drawing/2014/main" id="{0ED112CC-0891-DFDC-95EF-DD8081617E6A}"/>
              </a:ext>
            </a:extLst>
          </p:cNvPr>
          <p:cNvSpPr/>
          <p:nvPr/>
        </p:nvSpPr>
        <p:spPr>
          <a:xfrm>
            <a:off x="3794947" y="423731"/>
            <a:ext cx="710400" cy="710400"/>
          </a:xfrm>
          <a:prstGeom prst="roundRect">
            <a:avLst>
              <a:gd name="adj" fmla="val 16667"/>
            </a:avLst>
          </a:prstGeom>
          <a:solidFill>
            <a:srgbClr val="2B96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Google Shape;444;p18">
            <a:extLst>
              <a:ext uri="{FF2B5EF4-FFF2-40B4-BE49-F238E27FC236}">
                <a16:creationId xmlns:a16="http://schemas.microsoft.com/office/drawing/2014/main" id="{2925FD4D-B25B-8E4F-9FF7-7EAE115ABBA7}"/>
              </a:ext>
            </a:extLst>
          </p:cNvPr>
          <p:cNvSpPr/>
          <p:nvPr/>
        </p:nvSpPr>
        <p:spPr>
          <a:xfrm>
            <a:off x="4764179" y="423731"/>
            <a:ext cx="3969000" cy="710400"/>
          </a:xfrm>
          <a:prstGeom prst="roundRect">
            <a:avLst>
              <a:gd name="adj" fmla="val 16667"/>
            </a:avLst>
          </a:prstGeom>
          <a:solidFill>
            <a:srgbClr val="2B96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Google Shape;445;p18">
            <a:extLst>
              <a:ext uri="{FF2B5EF4-FFF2-40B4-BE49-F238E27FC236}">
                <a16:creationId xmlns:a16="http://schemas.microsoft.com/office/drawing/2014/main" id="{469E5FB8-5BC5-E78E-B649-E6A7AD72F96A}"/>
              </a:ext>
            </a:extLst>
          </p:cNvPr>
          <p:cNvSpPr txBox="1"/>
          <p:nvPr/>
        </p:nvSpPr>
        <p:spPr>
          <a:xfrm>
            <a:off x="5689079" y="492731"/>
            <a:ext cx="2890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Increase access to basic needs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446;p18">
            <a:extLst>
              <a:ext uri="{FF2B5EF4-FFF2-40B4-BE49-F238E27FC236}">
                <a16:creationId xmlns:a16="http://schemas.microsoft.com/office/drawing/2014/main" id="{1556D55C-3FB5-9668-34CD-0B2DF6CD4CAA}"/>
              </a:ext>
            </a:extLst>
          </p:cNvPr>
          <p:cNvSpPr txBox="1"/>
          <p:nvPr/>
        </p:nvSpPr>
        <p:spPr>
          <a:xfrm>
            <a:off x="4845727" y="616381"/>
            <a:ext cx="686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84" name="Google Shape;471;p18">
            <a:extLst>
              <a:ext uri="{FF2B5EF4-FFF2-40B4-BE49-F238E27FC236}">
                <a16:creationId xmlns:a16="http://schemas.microsoft.com/office/drawing/2014/main" id="{11013534-A393-7122-54E4-D0585B8F19A1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>
            <a:off x="4505347" y="778931"/>
            <a:ext cx="258900" cy="0"/>
          </a:xfrm>
          <a:prstGeom prst="straightConnector1">
            <a:avLst/>
          </a:prstGeom>
          <a:noFill/>
          <a:ln w="28575" cap="flat" cmpd="sng">
            <a:solidFill>
              <a:srgbClr val="2B969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5" name="Google Shape;472;p18">
            <a:extLst>
              <a:ext uri="{FF2B5EF4-FFF2-40B4-BE49-F238E27FC236}">
                <a16:creationId xmlns:a16="http://schemas.microsoft.com/office/drawing/2014/main" id="{725BDE8B-E8FA-57D6-8D39-DFF6BF4D0337}"/>
              </a:ext>
            </a:extLst>
          </p:cNvPr>
          <p:cNvSpPr/>
          <p:nvPr/>
        </p:nvSpPr>
        <p:spPr>
          <a:xfrm>
            <a:off x="3794947" y="1326606"/>
            <a:ext cx="710400" cy="710400"/>
          </a:xfrm>
          <a:prstGeom prst="roundRect">
            <a:avLst>
              <a:gd name="adj" fmla="val 16667"/>
            </a:avLst>
          </a:prstGeom>
          <a:solidFill>
            <a:srgbClr val="743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Google Shape;473;p18">
            <a:extLst>
              <a:ext uri="{FF2B5EF4-FFF2-40B4-BE49-F238E27FC236}">
                <a16:creationId xmlns:a16="http://schemas.microsoft.com/office/drawing/2014/main" id="{6C1C3D06-2C1A-3C26-A8E0-D59A6268E415}"/>
              </a:ext>
            </a:extLst>
          </p:cNvPr>
          <p:cNvSpPr/>
          <p:nvPr/>
        </p:nvSpPr>
        <p:spPr>
          <a:xfrm>
            <a:off x="4764179" y="1326606"/>
            <a:ext cx="3969000" cy="710400"/>
          </a:xfrm>
          <a:prstGeom prst="roundRect">
            <a:avLst>
              <a:gd name="adj" fmla="val 16667"/>
            </a:avLst>
          </a:prstGeom>
          <a:solidFill>
            <a:srgbClr val="743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Google Shape;474;p18">
            <a:extLst>
              <a:ext uri="{FF2B5EF4-FFF2-40B4-BE49-F238E27FC236}">
                <a16:creationId xmlns:a16="http://schemas.microsoft.com/office/drawing/2014/main" id="{ADF264CF-4724-0022-C26B-B7DC9573B0D3}"/>
              </a:ext>
            </a:extLst>
          </p:cNvPr>
          <p:cNvSpPr txBox="1"/>
          <p:nvPr/>
        </p:nvSpPr>
        <p:spPr>
          <a:xfrm>
            <a:off x="5689079" y="1395606"/>
            <a:ext cx="2890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Improve healthcare and continue support for mental health advocacies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475;p18">
            <a:extLst>
              <a:ext uri="{FF2B5EF4-FFF2-40B4-BE49-F238E27FC236}">
                <a16:creationId xmlns:a16="http://schemas.microsoft.com/office/drawing/2014/main" id="{EF3FF678-CBC7-651F-F1EA-15BC61BDC271}"/>
              </a:ext>
            </a:extLst>
          </p:cNvPr>
          <p:cNvSpPr txBox="1"/>
          <p:nvPr/>
        </p:nvSpPr>
        <p:spPr>
          <a:xfrm>
            <a:off x="4845727" y="1519256"/>
            <a:ext cx="686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89" name="Google Shape;476;p18">
            <a:extLst>
              <a:ext uri="{FF2B5EF4-FFF2-40B4-BE49-F238E27FC236}">
                <a16:creationId xmlns:a16="http://schemas.microsoft.com/office/drawing/2014/main" id="{6CD66477-089F-A3BB-F6C5-E5D68AB6460A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>
            <a:off x="4505347" y="1681806"/>
            <a:ext cx="258900" cy="0"/>
          </a:xfrm>
          <a:prstGeom prst="straightConnector1">
            <a:avLst/>
          </a:prstGeom>
          <a:noFill/>
          <a:ln w="28575" cap="flat" cmpd="sng">
            <a:solidFill>
              <a:srgbClr val="74303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0" name="Google Shape;477;p18">
            <a:extLst>
              <a:ext uri="{FF2B5EF4-FFF2-40B4-BE49-F238E27FC236}">
                <a16:creationId xmlns:a16="http://schemas.microsoft.com/office/drawing/2014/main" id="{711284EA-AA65-9AF9-5B3D-FD1083D374C7}"/>
              </a:ext>
            </a:extLst>
          </p:cNvPr>
          <p:cNvSpPr/>
          <p:nvPr/>
        </p:nvSpPr>
        <p:spPr>
          <a:xfrm>
            <a:off x="3794947" y="2229481"/>
            <a:ext cx="710400" cy="710400"/>
          </a:xfrm>
          <a:prstGeom prst="roundRect">
            <a:avLst>
              <a:gd name="adj" fmla="val 16667"/>
            </a:avLst>
          </a:prstGeom>
          <a:solidFill>
            <a:srgbClr val="FCB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Google Shape;478;p18">
            <a:extLst>
              <a:ext uri="{FF2B5EF4-FFF2-40B4-BE49-F238E27FC236}">
                <a16:creationId xmlns:a16="http://schemas.microsoft.com/office/drawing/2014/main" id="{17B52ECD-DDCB-3930-450B-4B24147C88AF}"/>
              </a:ext>
            </a:extLst>
          </p:cNvPr>
          <p:cNvSpPr/>
          <p:nvPr/>
        </p:nvSpPr>
        <p:spPr>
          <a:xfrm>
            <a:off x="4764179" y="2229481"/>
            <a:ext cx="3969000" cy="710400"/>
          </a:xfrm>
          <a:prstGeom prst="roundRect">
            <a:avLst>
              <a:gd name="adj" fmla="val 16667"/>
            </a:avLst>
          </a:prstGeom>
          <a:solidFill>
            <a:srgbClr val="FCB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Google Shape;479;p18">
            <a:extLst>
              <a:ext uri="{FF2B5EF4-FFF2-40B4-BE49-F238E27FC236}">
                <a16:creationId xmlns:a16="http://schemas.microsoft.com/office/drawing/2014/main" id="{C48572E9-6D42-00D2-A273-B398617AA285}"/>
              </a:ext>
            </a:extLst>
          </p:cNvPr>
          <p:cNvSpPr txBox="1"/>
          <p:nvPr/>
        </p:nvSpPr>
        <p:spPr>
          <a:xfrm>
            <a:off x="5689079" y="2298481"/>
            <a:ext cx="2890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Promote and support tourism initiatives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480;p18">
            <a:extLst>
              <a:ext uri="{FF2B5EF4-FFF2-40B4-BE49-F238E27FC236}">
                <a16:creationId xmlns:a16="http://schemas.microsoft.com/office/drawing/2014/main" id="{E3F5852F-3A0D-0022-BB90-551CA311B2F5}"/>
              </a:ext>
            </a:extLst>
          </p:cNvPr>
          <p:cNvSpPr txBox="1"/>
          <p:nvPr/>
        </p:nvSpPr>
        <p:spPr>
          <a:xfrm>
            <a:off x="4845727" y="2422131"/>
            <a:ext cx="686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4" name="Google Shape;481;p18">
            <a:extLst>
              <a:ext uri="{FF2B5EF4-FFF2-40B4-BE49-F238E27FC236}">
                <a16:creationId xmlns:a16="http://schemas.microsoft.com/office/drawing/2014/main" id="{17705EE9-7B6F-E4BB-B343-B89F5F616F08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>
            <a:off x="4505347" y="2584681"/>
            <a:ext cx="258900" cy="0"/>
          </a:xfrm>
          <a:prstGeom prst="straightConnector1">
            <a:avLst/>
          </a:prstGeom>
          <a:noFill/>
          <a:ln w="28575" cap="flat" cmpd="sng">
            <a:solidFill>
              <a:srgbClr val="FCB48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5" name="Google Shape;482;p18">
            <a:extLst>
              <a:ext uri="{FF2B5EF4-FFF2-40B4-BE49-F238E27FC236}">
                <a16:creationId xmlns:a16="http://schemas.microsoft.com/office/drawing/2014/main" id="{DD9A625C-E21B-7F23-5614-18DBA60FBBED}"/>
              </a:ext>
            </a:extLst>
          </p:cNvPr>
          <p:cNvSpPr/>
          <p:nvPr/>
        </p:nvSpPr>
        <p:spPr>
          <a:xfrm>
            <a:off x="3794947" y="3132356"/>
            <a:ext cx="710400" cy="710400"/>
          </a:xfrm>
          <a:prstGeom prst="roundRect">
            <a:avLst>
              <a:gd name="adj" fmla="val 16667"/>
            </a:avLst>
          </a:prstGeom>
          <a:solidFill>
            <a:srgbClr val="FF6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Google Shape;483;p18">
            <a:extLst>
              <a:ext uri="{FF2B5EF4-FFF2-40B4-BE49-F238E27FC236}">
                <a16:creationId xmlns:a16="http://schemas.microsoft.com/office/drawing/2014/main" id="{331C36D6-F1F5-F860-E6B2-47F47EE6A49B}"/>
              </a:ext>
            </a:extLst>
          </p:cNvPr>
          <p:cNvSpPr/>
          <p:nvPr/>
        </p:nvSpPr>
        <p:spPr>
          <a:xfrm>
            <a:off x="4764179" y="3132356"/>
            <a:ext cx="3969000" cy="710400"/>
          </a:xfrm>
          <a:prstGeom prst="roundRect">
            <a:avLst>
              <a:gd name="adj" fmla="val 16667"/>
            </a:avLst>
          </a:prstGeom>
          <a:solidFill>
            <a:srgbClr val="FF6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Google Shape;484;p18">
            <a:extLst>
              <a:ext uri="{FF2B5EF4-FFF2-40B4-BE49-F238E27FC236}">
                <a16:creationId xmlns:a16="http://schemas.microsoft.com/office/drawing/2014/main" id="{ECCD8F53-E141-C6BE-A6FC-A8244F05D96B}"/>
              </a:ext>
            </a:extLst>
          </p:cNvPr>
          <p:cNvSpPr txBox="1"/>
          <p:nvPr/>
        </p:nvSpPr>
        <p:spPr>
          <a:xfrm>
            <a:off x="5689079" y="3201356"/>
            <a:ext cx="2890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Ensure environmental considerations are in place for infrastructure projects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485;p18">
            <a:extLst>
              <a:ext uri="{FF2B5EF4-FFF2-40B4-BE49-F238E27FC236}">
                <a16:creationId xmlns:a16="http://schemas.microsoft.com/office/drawing/2014/main" id="{746D5C0C-A0F1-85BC-3612-743203941266}"/>
              </a:ext>
            </a:extLst>
          </p:cNvPr>
          <p:cNvSpPr txBox="1"/>
          <p:nvPr/>
        </p:nvSpPr>
        <p:spPr>
          <a:xfrm>
            <a:off x="4845727" y="3325006"/>
            <a:ext cx="686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9" name="Google Shape;486;p18">
            <a:extLst>
              <a:ext uri="{FF2B5EF4-FFF2-40B4-BE49-F238E27FC236}">
                <a16:creationId xmlns:a16="http://schemas.microsoft.com/office/drawing/2014/main" id="{37DB4BF8-C319-63AE-9FC3-57FE7744F26F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>
            <a:off x="4505347" y="3487556"/>
            <a:ext cx="258900" cy="0"/>
          </a:xfrm>
          <a:prstGeom prst="straightConnector1">
            <a:avLst/>
          </a:prstGeom>
          <a:noFill/>
          <a:ln w="28575" cap="flat" cmpd="sng">
            <a:solidFill>
              <a:srgbClr val="FF6D4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25" name="Google Shape;1525;p89"/>
          <p:cNvSpPr txBox="1">
            <a:spLocks noGrp="1"/>
          </p:cNvSpPr>
          <p:nvPr>
            <p:ph type="title"/>
          </p:nvPr>
        </p:nvSpPr>
        <p:spPr>
          <a:xfrm>
            <a:off x="121904" y="423200"/>
            <a:ext cx="36588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grpSp>
        <p:nvGrpSpPr>
          <p:cNvPr id="1527" name="Google Shape;1527;p89"/>
          <p:cNvGrpSpPr/>
          <p:nvPr/>
        </p:nvGrpSpPr>
        <p:grpSpPr>
          <a:xfrm>
            <a:off x="834980" y="1311995"/>
            <a:ext cx="1904843" cy="3223028"/>
            <a:chOff x="5245100" y="850888"/>
            <a:chExt cx="2099232" cy="3551937"/>
          </a:xfrm>
        </p:grpSpPr>
        <p:sp>
          <p:nvSpPr>
            <p:cNvPr id="1528" name="Google Shape;1528;p89"/>
            <p:cNvSpPr/>
            <p:nvPr/>
          </p:nvSpPr>
          <p:spPr>
            <a:xfrm rot="-5400000">
              <a:off x="4518747" y="1577240"/>
              <a:ext cx="3551937" cy="2099232"/>
            </a:xfrm>
            <a:custGeom>
              <a:avLst/>
              <a:gdLst/>
              <a:ahLst/>
              <a:cxnLst/>
              <a:rect l="l" t="t" r="r" b="b"/>
              <a:pathLst>
                <a:path w="181964" h="110167" extrusionOk="0">
                  <a:moveTo>
                    <a:pt x="5170" y="1"/>
                  </a:moveTo>
                  <a:cubicBezTo>
                    <a:pt x="2321" y="1"/>
                    <a:pt x="0" y="2322"/>
                    <a:pt x="0" y="5171"/>
                  </a:cubicBezTo>
                  <a:lnTo>
                    <a:pt x="0" y="104996"/>
                  </a:lnTo>
                  <a:cubicBezTo>
                    <a:pt x="0" y="107846"/>
                    <a:pt x="2321" y="110167"/>
                    <a:pt x="5170" y="110167"/>
                  </a:cubicBezTo>
                  <a:lnTo>
                    <a:pt x="176793" y="110167"/>
                  </a:lnTo>
                  <a:cubicBezTo>
                    <a:pt x="179672" y="110167"/>
                    <a:pt x="181964" y="107846"/>
                    <a:pt x="181964" y="104996"/>
                  </a:cubicBezTo>
                  <a:lnTo>
                    <a:pt x="181964" y="5171"/>
                  </a:lnTo>
                  <a:cubicBezTo>
                    <a:pt x="181964" y="2322"/>
                    <a:pt x="179672" y="1"/>
                    <a:pt x="176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9"/>
            <p:cNvSpPr/>
            <p:nvPr/>
          </p:nvSpPr>
          <p:spPr>
            <a:xfrm>
              <a:off x="6182083" y="4103718"/>
              <a:ext cx="211500" cy="211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0" name="Google Shape;1530;p89"/>
          <p:cNvPicPr preferRelativeResize="0"/>
          <p:nvPr/>
        </p:nvPicPr>
        <p:blipFill rotWithShape="1">
          <a:blip r:embed="rId3">
            <a:alphaModFix/>
          </a:blip>
          <a:srcRect t="3626" b="3617"/>
          <a:stretch/>
        </p:blipFill>
        <p:spPr>
          <a:xfrm>
            <a:off x="976555" y="1537328"/>
            <a:ext cx="1633593" cy="262873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482;p18">
            <a:extLst>
              <a:ext uri="{FF2B5EF4-FFF2-40B4-BE49-F238E27FC236}">
                <a16:creationId xmlns:a16="http://schemas.microsoft.com/office/drawing/2014/main" id="{B5B48C29-690D-8904-A457-AF50B64935D6}"/>
              </a:ext>
            </a:extLst>
          </p:cNvPr>
          <p:cNvSpPr/>
          <p:nvPr/>
        </p:nvSpPr>
        <p:spPr>
          <a:xfrm>
            <a:off x="3794947" y="3998956"/>
            <a:ext cx="710400" cy="710400"/>
          </a:xfrm>
          <a:prstGeom prst="roundRect">
            <a:avLst>
              <a:gd name="adj" fmla="val 16667"/>
            </a:avLst>
          </a:prstGeom>
          <a:solidFill>
            <a:srgbClr val="6CC7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5" name="Google Shape;483;p18">
            <a:extLst>
              <a:ext uri="{FF2B5EF4-FFF2-40B4-BE49-F238E27FC236}">
                <a16:creationId xmlns:a16="http://schemas.microsoft.com/office/drawing/2014/main" id="{9869B7DF-E606-7CD2-7B58-935193D3C98F}"/>
              </a:ext>
            </a:extLst>
          </p:cNvPr>
          <p:cNvSpPr/>
          <p:nvPr/>
        </p:nvSpPr>
        <p:spPr>
          <a:xfrm>
            <a:off x="4764179" y="3998956"/>
            <a:ext cx="3969000" cy="710400"/>
          </a:xfrm>
          <a:prstGeom prst="roundRect">
            <a:avLst>
              <a:gd name="adj" fmla="val 16667"/>
            </a:avLst>
          </a:prstGeom>
          <a:solidFill>
            <a:srgbClr val="6CC7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6" name="Google Shape;484;p18">
            <a:extLst>
              <a:ext uri="{FF2B5EF4-FFF2-40B4-BE49-F238E27FC236}">
                <a16:creationId xmlns:a16="http://schemas.microsoft.com/office/drawing/2014/main" id="{317B1B3F-C489-4A82-3B2F-361110028AE3}"/>
              </a:ext>
            </a:extLst>
          </p:cNvPr>
          <p:cNvSpPr txBox="1"/>
          <p:nvPr/>
        </p:nvSpPr>
        <p:spPr>
          <a:xfrm>
            <a:off x="5689079" y="4067956"/>
            <a:ext cx="2890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Invest! The Philippines is in a good spot to support development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485;p18">
            <a:extLst>
              <a:ext uri="{FF2B5EF4-FFF2-40B4-BE49-F238E27FC236}">
                <a16:creationId xmlns:a16="http://schemas.microsoft.com/office/drawing/2014/main" id="{02E096BF-AA96-3FDA-D323-3343B5EF64A7}"/>
              </a:ext>
            </a:extLst>
          </p:cNvPr>
          <p:cNvSpPr txBox="1"/>
          <p:nvPr/>
        </p:nvSpPr>
        <p:spPr>
          <a:xfrm>
            <a:off x="4845727" y="4191606"/>
            <a:ext cx="686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48" name="Google Shape;486;p18">
            <a:extLst>
              <a:ext uri="{FF2B5EF4-FFF2-40B4-BE49-F238E27FC236}">
                <a16:creationId xmlns:a16="http://schemas.microsoft.com/office/drawing/2014/main" id="{EDDAEDCB-C40B-2F1C-CFB0-C8A3AD5BD261}"/>
              </a:ext>
            </a:extLst>
          </p:cNvPr>
          <p:cNvCxnSpPr>
            <a:cxnSpLocks/>
            <a:stCxn id="144" idx="3"/>
            <a:endCxn id="145" idx="1"/>
          </p:cNvCxnSpPr>
          <p:nvPr/>
        </p:nvCxnSpPr>
        <p:spPr>
          <a:xfrm>
            <a:off x="4505347" y="4354156"/>
            <a:ext cx="258900" cy="0"/>
          </a:xfrm>
          <a:prstGeom prst="straightConnector1">
            <a:avLst/>
          </a:prstGeom>
          <a:noFill/>
          <a:ln w="28575" cap="flat" cmpd="sng">
            <a:solidFill>
              <a:srgbClr val="FF6D4E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65" name="Google Shape;7779;p88">
            <a:extLst>
              <a:ext uri="{FF2B5EF4-FFF2-40B4-BE49-F238E27FC236}">
                <a16:creationId xmlns:a16="http://schemas.microsoft.com/office/drawing/2014/main" id="{9C9F217B-B30F-03A7-C7D0-1601A22BC9D1}"/>
              </a:ext>
            </a:extLst>
          </p:cNvPr>
          <p:cNvGrpSpPr/>
          <p:nvPr/>
        </p:nvGrpSpPr>
        <p:grpSpPr>
          <a:xfrm>
            <a:off x="3967956" y="4143535"/>
            <a:ext cx="365467" cy="368389"/>
            <a:chOff x="-62516625" y="3743175"/>
            <a:chExt cx="315875" cy="318400"/>
          </a:xfrm>
          <a:solidFill>
            <a:schemeClr val="lt1"/>
          </a:solidFill>
        </p:grpSpPr>
        <p:sp>
          <p:nvSpPr>
            <p:cNvPr id="166" name="Google Shape;7780;p88">
              <a:extLst>
                <a:ext uri="{FF2B5EF4-FFF2-40B4-BE49-F238E27FC236}">
                  <a16:creationId xmlns:a16="http://schemas.microsoft.com/office/drawing/2014/main" id="{E13EC5BF-13E7-68B1-1DB5-14D2F043CF78}"/>
                </a:ext>
              </a:extLst>
            </p:cNvPr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781;p88">
              <a:extLst>
                <a:ext uri="{FF2B5EF4-FFF2-40B4-BE49-F238E27FC236}">
                  <a16:creationId xmlns:a16="http://schemas.microsoft.com/office/drawing/2014/main" id="{550A7025-3957-0863-F103-C8748B36F3A9}"/>
                </a:ext>
              </a:extLst>
            </p:cNvPr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9562;p91">
            <a:extLst>
              <a:ext uri="{FF2B5EF4-FFF2-40B4-BE49-F238E27FC236}">
                <a16:creationId xmlns:a16="http://schemas.microsoft.com/office/drawing/2014/main" id="{2587DF3D-DE8B-80F7-BC24-3586D7DD6368}"/>
              </a:ext>
            </a:extLst>
          </p:cNvPr>
          <p:cNvGrpSpPr/>
          <p:nvPr/>
        </p:nvGrpSpPr>
        <p:grpSpPr>
          <a:xfrm>
            <a:off x="3936589" y="3243994"/>
            <a:ext cx="453980" cy="451948"/>
            <a:chOff x="-18645175" y="3334200"/>
            <a:chExt cx="307200" cy="305825"/>
          </a:xfrm>
          <a:solidFill>
            <a:schemeClr val="lt1"/>
          </a:solidFill>
        </p:grpSpPr>
        <p:sp>
          <p:nvSpPr>
            <p:cNvPr id="171" name="Google Shape;9563;p91">
              <a:extLst>
                <a:ext uri="{FF2B5EF4-FFF2-40B4-BE49-F238E27FC236}">
                  <a16:creationId xmlns:a16="http://schemas.microsoft.com/office/drawing/2014/main" id="{DDD78875-9600-D105-0C64-5C578FDF101A}"/>
                </a:ext>
              </a:extLst>
            </p:cNvPr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564;p91">
              <a:extLst>
                <a:ext uri="{FF2B5EF4-FFF2-40B4-BE49-F238E27FC236}">
                  <a16:creationId xmlns:a16="http://schemas.microsoft.com/office/drawing/2014/main" id="{D2272701-5372-0611-FA5C-044D364EDC88}"/>
                </a:ext>
              </a:extLst>
            </p:cNvPr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565;p91">
              <a:extLst>
                <a:ext uri="{FF2B5EF4-FFF2-40B4-BE49-F238E27FC236}">
                  <a16:creationId xmlns:a16="http://schemas.microsoft.com/office/drawing/2014/main" id="{D2343B80-303B-9FFC-105E-8377EBFF0F08}"/>
                </a:ext>
              </a:extLst>
            </p:cNvPr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566;p91">
              <a:extLst>
                <a:ext uri="{FF2B5EF4-FFF2-40B4-BE49-F238E27FC236}">
                  <a16:creationId xmlns:a16="http://schemas.microsoft.com/office/drawing/2014/main" id="{AC829CF4-2BF9-503F-8D72-519AB4D10A08}"/>
                </a:ext>
              </a:extLst>
            </p:cNvPr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9567;p91">
              <a:extLst>
                <a:ext uri="{FF2B5EF4-FFF2-40B4-BE49-F238E27FC236}">
                  <a16:creationId xmlns:a16="http://schemas.microsoft.com/office/drawing/2014/main" id="{A74C5B51-5C0C-5B38-593D-9DF1B056FDAF}"/>
                </a:ext>
              </a:extLst>
            </p:cNvPr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7554;p87">
            <a:extLst>
              <a:ext uri="{FF2B5EF4-FFF2-40B4-BE49-F238E27FC236}">
                <a16:creationId xmlns:a16="http://schemas.microsoft.com/office/drawing/2014/main" id="{D914CC65-7B27-10EB-AE08-4C924AB18F5E}"/>
              </a:ext>
            </a:extLst>
          </p:cNvPr>
          <p:cNvGrpSpPr/>
          <p:nvPr/>
        </p:nvGrpSpPr>
        <p:grpSpPr>
          <a:xfrm>
            <a:off x="3978856" y="1514174"/>
            <a:ext cx="350004" cy="348128"/>
            <a:chOff x="-24353075" y="3891250"/>
            <a:chExt cx="293800" cy="292225"/>
          </a:xfrm>
          <a:solidFill>
            <a:schemeClr val="lt1"/>
          </a:solidFill>
        </p:grpSpPr>
        <p:sp>
          <p:nvSpPr>
            <p:cNvPr id="183" name="Google Shape;7555;p87">
              <a:extLst>
                <a:ext uri="{FF2B5EF4-FFF2-40B4-BE49-F238E27FC236}">
                  <a16:creationId xmlns:a16="http://schemas.microsoft.com/office/drawing/2014/main" id="{C9A28EF6-76F7-4130-1505-906DF0104418}"/>
                </a:ext>
              </a:extLst>
            </p:cNvPr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556;p87">
              <a:extLst>
                <a:ext uri="{FF2B5EF4-FFF2-40B4-BE49-F238E27FC236}">
                  <a16:creationId xmlns:a16="http://schemas.microsoft.com/office/drawing/2014/main" id="{81151F54-52CC-6553-8176-D713341DED4C}"/>
                </a:ext>
              </a:extLst>
            </p:cNvPr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8974;p90">
            <a:extLst>
              <a:ext uri="{FF2B5EF4-FFF2-40B4-BE49-F238E27FC236}">
                <a16:creationId xmlns:a16="http://schemas.microsoft.com/office/drawing/2014/main" id="{964CEEBF-9BD3-D2DC-F9AE-393A9E3B6C8A}"/>
              </a:ext>
            </a:extLst>
          </p:cNvPr>
          <p:cNvGrpSpPr/>
          <p:nvPr/>
        </p:nvGrpSpPr>
        <p:grpSpPr>
          <a:xfrm>
            <a:off x="3962192" y="2457502"/>
            <a:ext cx="355258" cy="311458"/>
            <a:chOff x="-46042675" y="3218600"/>
            <a:chExt cx="300100" cy="263100"/>
          </a:xfrm>
          <a:solidFill>
            <a:schemeClr val="lt1"/>
          </a:solidFill>
        </p:grpSpPr>
        <p:sp>
          <p:nvSpPr>
            <p:cNvPr id="186" name="Google Shape;8975;p90">
              <a:extLst>
                <a:ext uri="{FF2B5EF4-FFF2-40B4-BE49-F238E27FC236}">
                  <a16:creationId xmlns:a16="http://schemas.microsoft.com/office/drawing/2014/main" id="{7142B5C4-13CB-3ACC-EF8C-261DA5288E56}"/>
                </a:ext>
              </a:extLst>
            </p:cNvPr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976;p90">
              <a:extLst>
                <a:ext uri="{FF2B5EF4-FFF2-40B4-BE49-F238E27FC236}">
                  <a16:creationId xmlns:a16="http://schemas.microsoft.com/office/drawing/2014/main" id="{9B8CA32B-42AB-79BA-D3A3-F0022D17B3C4}"/>
                </a:ext>
              </a:extLst>
            </p:cNvPr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977;p90">
              <a:extLst>
                <a:ext uri="{FF2B5EF4-FFF2-40B4-BE49-F238E27FC236}">
                  <a16:creationId xmlns:a16="http://schemas.microsoft.com/office/drawing/2014/main" id="{9A763E1F-59BC-7BBE-C703-98AF63568478}"/>
                </a:ext>
              </a:extLst>
            </p:cNvPr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978;p90">
              <a:extLst>
                <a:ext uri="{FF2B5EF4-FFF2-40B4-BE49-F238E27FC236}">
                  <a16:creationId xmlns:a16="http://schemas.microsoft.com/office/drawing/2014/main" id="{9E2F8907-EEEE-4FF8-A45C-3C6BA0A8B8DF}"/>
                </a:ext>
              </a:extLst>
            </p:cNvPr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979;p90">
              <a:extLst>
                <a:ext uri="{FF2B5EF4-FFF2-40B4-BE49-F238E27FC236}">
                  <a16:creationId xmlns:a16="http://schemas.microsoft.com/office/drawing/2014/main" id="{E99BF636-ACC7-F19F-0AAC-ECD1A373E9EA}"/>
                </a:ext>
              </a:extLst>
            </p:cNvPr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980;p90">
              <a:extLst>
                <a:ext uri="{FF2B5EF4-FFF2-40B4-BE49-F238E27FC236}">
                  <a16:creationId xmlns:a16="http://schemas.microsoft.com/office/drawing/2014/main" id="{76BEC148-536D-20EC-1468-BD6DD7941178}"/>
                </a:ext>
              </a:extLst>
            </p:cNvPr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7484;p87">
            <a:extLst>
              <a:ext uri="{FF2B5EF4-FFF2-40B4-BE49-F238E27FC236}">
                <a16:creationId xmlns:a16="http://schemas.microsoft.com/office/drawing/2014/main" id="{1750C602-98BB-7DCE-D354-7151669452EF}"/>
              </a:ext>
            </a:extLst>
          </p:cNvPr>
          <p:cNvGrpSpPr/>
          <p:nvPr/>
        </p:nvGrpSpPr>
        <p:grpSpPr>
          <a:xfrm>
            <a:off x="3968309" y="650346"/>
            <a:ext cx="355663" cy="308725"/>
            <a:chOff x="-28462125" y="3199700"/>
            <a:chExt cx="298550" cy="259150"/>
          </a:xfrm>
          <a:solidFill>
            <a:schemeClr val="lt1"/>
          </a:solidFill>
        </p:grpSpPr>
        <p:sp>
          <p:nvSpPr>
            <p:cNvPr id="193" name="Google Shape;7485;p87">
              <a:extLst>
                <a:ext uri="{FF2B5EF4-FFF2-40B4-BE49-F238E27FC236}">
                  <a16:creationId xmlns:a16="http://schemas.microsoft.com/office/drawing/2014/main" id="{733B152E-30E4-00B2-D377-09EE6927A3B0}"/>
                </a:ext>
              </a:extLst>
            </p:cNvPr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486;p87">
              <a:extLst>
                <a:ext uri="{FF2B5EF4-FFF2-40B4-BE49-F238E27FC236}">
                  <a16:creationId xmlns:a16="http://schemas.microsoft.com/office/drawing/2014/main" id="{8720F874-928F-730D-C16C-6F7569FEC376}"/>
                </a:ext>
              </a:extLst>
            </p:cNvPr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487;p87">
              <a:extLst>
                <a:ext uri="{FF2B5EF4-FFF2-40B4-BE49-F238E27FC236}">
                  <a16:creationId xmlns:a16="http://schemas.microsoft.com/office/drawing/2014/main" id="{391B614F-6DCA-0565-3BCF-B8A158D9A006}"/>
                </a:ext>
              </a:extLst>
            </p:cNvPr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/>
      <p:bldP spid="82" grpId="0"/>
      <p:bldP spid="85" grpId="0" animBg="1"/>
      <p:bldP spid="86" grpId="0" animBg="1"/>
      <p:bldP spid="87" grpId="0"/>
      <p:bldP spid="88" grpId="0"/>
      <p:bldP spid="90" grpId="0" animBg="1"/>
      <p:bldP spid="91" grpId="0" animBg="1"/>
      <p:bldP spid="92" grpId="0"/>
      <p:bldP spid="93" grpId="0"/>
      <p:bldP spid="95" grpId="0" animBg="1"/>
      <p:bldP spid="96" grpId="0" animBg="1"/>
      <p:bldP spid="97" grpId="0"/>
      <p:bldP spid="98" grpId="0"/>
      <p:bldP spid="1525" grpId="0"/>
      <p:bldP spid="144" grpId="0" animBg="1"/>
      <p:bldP spid="145" grpId="0" animBg="1"/>
      <p:bldP spid="146" grpId="0"/>
      <p:bldP spid="1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5"/>
          <p:cNvSpPr txBox="1">
            <a:spLocks noGrp="1"/>
          </p:cNvSpPr>
          <p:nvPr>
            <p:ph type="title"/>
          </p:nvPr>
        </p:nvSpPr>
        <p:spPr>
          <a:xfrm>
            <a:off x="5138755" y="2036692"/>
            <a:ext cx="310134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—Joseph E. Stiglitz, Nobel Economist</a:t>
            </a:r>
            <a:endParaRPr dirty="0"/>
          </a:p>
        </p:txBody>
      </p:sp>
      <p:sp>
        <p:nvSpPr>
          <p:cNvPr id="1016" name="Google Shape;1016;p65"/>
          <p:cNvSpPr txBox="1">
            <a:spLocks noGrp="1"/>
          </p:cNvSpPr>
          <p:nvPr>
            <p:ph type="subTitle" idx="1"/>
          </p:nvPr>
        </p:nvSpPr>
        <p:spPr>
          <a:xfrm>
            <a:off x="3406193" y="245270"/>
            <a:ext cx="5189980" cy="16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“Development is about transforming the lives of people,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2800" dirty="0"/>
              <a:t>not just transforming economies</a:t>
            </a:r>
            <a:r>
              <a:rPr lang="en" sz="2800" dirty="0"/>
              <a:t>.”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A1ACA-9F33-88B2-F4A3-27EC22DE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03" y="2036692"/>
            <a:ext cx="4825907" cy="2737082"/>
          </a:xfrm>
          <a:prstGeom prst="rect">
            <a:avLst/>
          </a:prstGeom>
        </p:spPr>
      </p:pic>
      <p:grpSp>
        <p:nvGrpSpPr>
          <p:cNvPr id="1012" name="Google Shape;1012;p65"/>
          <p:cNvGrpSpPr/>
          <p:nvPr/>
        </p:nvGrpSpPr>
        <p:grpSpPr>
          <a:xfrm>
            <a:off x="140257" y="1074420"/>
            <a:ext cx="1699066" cy="1751940"/>
            <a:chOff x="715547" y="751673"/>
            <a:chExt cx="2462704" cy="2581090"/>
          </a:xfrm>
        </p:grpSpPr>
        <p:sp>
          <p:nvSpPr>
            <p:cNvPr id="1013" name="Google Shape;1013;p65"/>
            <p:cNvSpPr/>
            <p:nvPr/>
          </p:nvSpPr>
          <p:spPr>
            <a:xfrm rot="-242137" flipH="1">
              <a:off x="924453" y="825872"/>
              <a:ext cx="2182614" cy="2099819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5"/>
            <p:cNvSpPr/>
            <p:nvPr/>
          </p:nvSpPr>
          <p:spPr>
            <a:xfrm rot="10800000" flipH="1">
              <a:off x="715547" y="2679943"/>
              <a:ext cx="1080072" cy="652820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65"/>
          <p:cNvSpPr txBox="1">
            <a:spLocks noGrp="1"/>
          </p:cNvSpPr>
          <p:nvPr>
            <p:ph type="ctrTitle" idx="4294967295"/>
          </p:nvPr>
        </p:nvSpPr>
        <p:spPr>
          <a:xfrm rot="-254280">
            <a:off x="601439" y="1618651"/>
            <a:ext cx="1189452" cy="54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Reminder</a:t>
            </a:r>
            <a:endParaRPr sz="1200" b="1" dirty="0">
              <a:solidFill>
                <a:schemeClr val="dk1"/>
              </a:solidFill>
              <a:latin typeface="Adamina"/>
              <a:ea typeface="Adamina"/>
              <a:cs typeface="Adamina"/>
              <a:sym typeface="Adami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0"/>
          <p:cNvSpPr txBox="1">
            <a:spLocks noGrp="1"/>
          </p:cNvSpPr>
          <p:nvPr>
            <p:ph type="title"/>
          </p:nvPr>
        </p:nvSpPr>
        <p:spPr>
          <a:xfrm>
            <a:off x="4571425" y="538250"/>
            <a:ext cx="36588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44" name="Google Shape;1544;p90"/>
          <p:cNvSpPr txBox="1">
            <a:spLocks noGrp="1"/>
          </p:cNvSpPr>
          <p:nvPr>
            <p:ph type="subTitle" idx="1"/>
          </p:nvPr>
        </p:nvSpPr>
        <p:spPr>
          <a:xfrm>
            <a:off x="4571425" y="1473155"/>
            <a:ext cx="3658800" cy="1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-PH" dirty="0"/>
              <a:t>We don’t have answers! </a:t>
            </a:r>
            <a:r>
              <a:rPr lang="en-PH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grpSp>
        <p:nvGrpSpPr>
          <p:cNvPr id="1559" name="Google Shape;1559;p90"/>
          <p:cNvGrpSpPr/>
          <p:nvPr/>
        </p:nvGrpSpPr>
        <p:grpSpPr>
          <a:xfrm>
            <a:off x="834363" y="917044"/>
            <a:ext cx="3737636" cy="3999925"/>
            <a:chOff x="834363" y="917044"/>
            <a:chExt cx="3737636" cy="3999925"/>
          </a:xfrm>
        </p:grpSpPr>
        <p:sp>
          <p:nvSpPr>
            <p:cNvPr id="1560" name="Google Shape;1560;p90"/>
            <p:cNvSpPr/>
            <p:nvPr/>
          </p:nvSpPr>
          <p:spPr>
            <a:xfrm rot="-10246657" flipH="1">
              <a:off x="1061988" y="1159998"/>
              <a:ext cx="3282385" cy="3104791"/>
            </a:xfrm>
            <a:custGeom>
              <a:avLst/>
              <a:gdLst/>
              <a:ahLst/>
              <a:cxnLst/>
              <a:rect l="l" t="t" r="r" b="b"/>
              <a:pathLst>
                <a:path w="15328" h="6441" extrusionOk="0">
                  <a:moveTo>
                    <a:pt x="15306" y="1"/>
                  </a:moveTo>
                  <a:cubicBezTo>
                    <a:pt x="15283" y="1"/>
                    <a:pt x="15247" y="7"/>
                    <a:pt x="15247" y="7"/>
                  </a:cubicBezTo>
                  <a:cubicBezTo>
                    <a:pt x="14224" y="7"/>
                    <a:pt x="8601" y="127"/>
                    <a:pt x="7590" y="127"/>
                  </a:cubicBezTo>
                  <a:cubicBezTo>
                    <a:pt x="6035" y="127"/>
                    <a:pt x="4054" y="60"/>
                    <a:pt x="2499" y="60"/>
                  </a:cubicBezTo>
                  <a:cubicBezTo>
                    <a:pt x="1959" y="60"/>
                    <a:pt x="1418" y="78"/>
                    <a:pt x="877" y="78"/>
                  </a:cubicBezTo>
                  <a:cubicBezTo>
                    <a:pt x="607" y="78"/>
                    <a:pt x="337" y="73"/>
                    <a:pt x="66" y="60"/>
                  </a:cubicBezTo>
                  <a:lnTo>
                    <a:pt x="66" y="60"/>
                  </a:lnTo>
                  <a:cubicBezTo>
                    <a:pt x="93" y="140"/>
                    <a:pt x="146" y="259"/>
                    <a:pt x="186" y="392"/>
                  </a:cubicBezTo>
                  <a:cubicBezTo>
                    <a:pt x="253" y="618"/>
                    <a:pt x="306" y="884"/>
                    <a:pt x="213" y="1030"/>
                  </a:cubicBezTo>
                  <a:cubicBezTo>
                    <a:pt x="186" y="1057"/>
                    <a:pt x="173" y="1084"/>
                    <a:pt x="160" y="1123"/>
                  </a:cubicBezTo>
                  <a:cubicBezTo>
                    <a:pt x="160" y="1190"/>
                    <a:pt x="226" y="1243"/>
                    <a:pt x="226" y="1310"/>
                  </a:cubicBezTo>
                  <a:cubicBezTo>
                    <a:pt x="226" y="1349"/>
                    <a:pt x="213" y="1403"/>
                    <a:pt x="186" y="1429"/>
                  </a:cubicBezTo>
                  <a:cubicBezTo>
                    <a:pt x="93" y="1615"/>
                    <a:pt x="93" y="1828"/>
                    <a:pt x="173" y="2001"/>
                  </a:cubicBezTo>
                  <a:cubicBezTo>
                    <a:pt x="213" y="2107"/>
                    <a:pt x="292" y="2214"/>
                    <a:pt x="253" y="2320"/>
                  </a:cubicBezTo>
                  <a:cubicBezTo>
                    <a:pt x="239" y="2386"/>
                    <a:pt x="186" y="2440"/>
                    <a:pt x="213" y="2506"/>
                  </a:cubicBezTo>
                  <a:cubicBezTo>
                    <a:pt x="226" y="2572"/>
                    <a:pt x="266" y="2586"/>
                    <a:pt x="279" y="2626"/>
                  </a:cubicBezTo>
                  <a:cubicBezTo>
                    <a:pt x="399" y="2825"/>
                    <a:pt x="0" y="2998"/>
                    <a:pt x="27" y="3224"/>
                  </a:cubicBezTo>
                  <a:cubicBezTo>
                    <a:pt x="27" y="3290"/>
                    <a:pt x="80" y="3343"/>
                    <a:pt x="80" y="3423"/>
                  </a:cubicBezTo>
                  <a:cubicBezTo>
                    <a:pt x="53" y="3543"/>
                    <a:pt x="53" y="3676"/>
                    <a:pt x="80" y="3795"/>
                  </a:cubicBezTo>
                  <a:cubicBezTo>
                    <a:pt x="120" y="3942"/>
                    <a:pt x="133" y="4088"/>
                    <a:pt x="120" y="4247"/>
                  </a:cubicBezTo>
                  <a:cubicBezTo>
                    <a:pt x="106" y="4327"/>
                    <a:pt x="106" y="4420"/>
                    <a:pt x="146" y="4500"/>
                  </a:cubicBezTo>
                  <a:cubicBezTo>
                    <a:pt x="199" y="4646"/>
                    <a:pt x="386" y="4753"/>
                    <a:pt x="346" y="4899"/>
                  </a:cubicBezTo>
                  <a:cubicBezTo>
                    <a:pt x="332" y="4939"/>
                    <a:pt x="306" y="4979"/>
                    <a:pt x="292" y="5018"/>
                  </a:cubicBezTo>
                  <a:cubicBezTo>
                    <a:pt x="253" y="5165"/>
                    <a:pt x="452" y="5284"/>
                    <a:pt x="412" y="5430"/>
                  </a:cubicBezTo>
                  <a:cubicBezTo>
                    <a:pt x="372" y="5537"/>
                    <a:pt x="186" y="5563"/>
                    <a:pt x="146" y="5683"/>
                  </a:cubicBezTo>
                  <a:cubicBezTo>
                    <a:pt x="106" y="5789"/>
                    <a:pt x="213" y="5909"/>
                    <a:pt x="133" y="5989"/>
                  </a:cubicBezTo>
                  <a:cubicBezTo>
                    <a:pt x="106" y="6015"/>
                    <a:pt x="80" y="6015"/>
                    <a:pt x="53" y="6042"/>
                  </a:cubicBezTo>
                  <a:cubicBezTo>
                    <a:pt x="40" y="6069"/>
                    <a:pt x="27" y="6162"/>
                    <a:pt x="40" y="6228"/>
                  </a:cubicBezTo>
                  <a:cubicBezTo>
                    <a:pt x="53" y="6295"/>
                    <a:pt x="160" y="6361"/>
                    <a:pt x="93" y="6414"/>
                  </a:cubicBezTo>
                  <a:cubicBezTo>
                    <a:pt x="173" y="6427"/>
                    <a:pt x="266" y="6441"/>
                    <a:pt x="346" y="6441"/>
                  </a:cubicBezTo>
                  <a:lnTo>
                    <a:pt x="14197" y="6441"/>
                  </a:lnTo>
                  <a:cubicBezTo>
                    <a:pt x="14038" y="5444"/>
                    <a:pt x="14676" y="3968"/>
                    <a:pt x="15327" y="7"/>
                  </a:cubicBezTo>
                  <a:cubicBezTo>
                    <a:pt x="15327" y="2"/>
                    <a:pt x="15318" y="1"/>
                    <a:pt x="15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0"/>
            <p:cNvSpPr/>
            <p:nvPr/>
          </p:nvSpPr>
          <p:spPr>
            <a:xfrm rot="1768750">
              <a:off x="2163144" y="4040637"/>
              <a:ext cx="1080090" cy="652831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2" name="Google Shape;156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41861">
            <a:off x="1379487" y="2439352"/>
            <a:ext cx="1076937" cy="144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617" y="1260501"/>
            <a:ext cx="1137812" cy="14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25431" flipH="1">
            <a:off x="2742369" y="2760181"/>
            <a:ext cx="1057905" cy="143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55"/>
          <p:cNvGrpSpPr/>
          <p:nvPr/>
        </p:nvGrpSpPr>
        <p:grpSpPr>
          <a:xfrm>
            <a:off x="7363919" y="2283588"/>
            <a:ext cx="2696559" cy="2420891"/>
            <a:chOff x="7363919" y="2283588"/>
            <a:chExt cx="2696559" cy="2420891"/>
          </a:xfrm>
        </p:grpSpPr>
        <p:sp>
          <p:nvSpPr>
            <p:cNvPr id="523" name="Google Shape;523;p55"/>
            <p:cNvSpPr/>
            <p:nvPr/>
          </p:nvSpPr>
          <p:spPr>
            <a:xfrm rot="-553346">
              <a:off x="7774621" y="2696132"/>
              <a:ext cx="2151661" cy="1847873"/>
            </a:xfrm>
            <a:custGeom>
              <a:avLst/>
              <a:gdLst/>
              <a:ahLst/>
              <a:cxnLst/>
              <a:rect l="l" t="t" r="r" b="b"/>
              <a:pathLst>
                <a:path w="15328" h="6441" extrusionOk="0">
                  <a:moveTo>
                    <a:pt x="15306" y="1"/>
                  </a:moveTo>
                  <a:cubicBezTo>
                    <a:pt x="15283" y="1"/>
                    <a:pt x="15247" y="7"/>
                    <a:pt x="15247" y="7"/>
                  </a:cubicBezTo>
                  <a:cubicBezTo>
                    <a:pt x="14224" y="7"/>
                    <a:pt x="8601" y="127"/>
                    <a:pt x="7590" y="127"/>
                  </a:cubicBezTo>
                  <a:cubicBezTo>
                    <a:pt x="6035" y="127"/>
                    <a:pt x="4054" y="60"/>
                    <a:pt x="2499" y="60"/>
                  </a:cubicBezTo>
                  <a:cubicBezTo>
                    <a:pt x="1959" y="60"/>
                    <a:pt x="1418" y="78"/>
                    <a:pt x="877" y="78"/>
                  </a:cubicBezTo>
                  <a:cubicBezTo>
                    <a:pt x="607" y="78"/>
                    <a:pt x="337" y="73"/>
                    <a:pt x="66" y="60"/>
                  </a:cubicBezTo>
                  <a:lnTo>
                    <a:pt x="66" y="60"/>
                  </a:lnTo>
                  <a:cubicBezTo>
                    <a:pt x="93" y="140"/>
                    <a:pt x="146" y="259"/>
                    <a:pt x="186" y="392"/>
                  </a:cubicBezTo>
                  <a:cubicBezTo>
                    <a:pt x="253" y="618"/>
                    <a:pt x="306" y="884"/>
                    <a:pt x="213" y="1030"/>
                  </a:cubicBezTo>
                  <a:cubicBezTo>
                    <a:pt x="186" y="1057"/>
                    <a:pt x="173" y="1084"/>
                    <a:pt x="160" y="1123"/>
                  </a:cubicBezTo>
                  <a:cubicBezTo>
                    <a:pt x="160" y="1190"/>
                    <a:pt x="226" y="1243"/>
                    <a:pt x="226" y="1310"/>
                  </a:cubicBezTo>
                  <a:cubicBezTo>
                    <a:pt x="226" y="1349"/>
                    <a:pt x="213" y="1403"/>
                    <a:pt x="186" y="1429"/>
                  </a:cubicBezTo>
                  <a:cubicBezTo>
                    <a:pt x="93" y="1615"/>
                    <a:pt x="93" y="1828"/>
                    <a:pt x="173" y="2001"/>
                  </a:cubicBezTo>
                  <a:cubicBezTo>
                    <a:pt x="213" y="2107"/>
                    <a:pt x="292" y="2214"/>
                    <a:pt x="253" y="2320"/>
                  </a:cubicBezTo>
                  <a:cubicBezTo>
                    <a:pt x="239" y="2386"/>
                    <a:pt x="186" y="2440"/>
                    <a:pt x="213" y="2506"/>
                  </a:cubicBezTo>
                  <a:cubicBezTo>
                    <a:pt x="226" y="2572"/>
                    <a:pt x="266" y="2586"/>
                    <a:pt x="279" y="2626"/>
                  </a:cubicBezTo>
                  <a:cubicBezTo>
                    <a:pt x="399" y="2825"/>
                    <a:pt x="0" y="2998"/>
                    <a:pt x="27" y="3224"/>
                  </a:cubicBezTo>
                  <a:cubicBezTo>
                    <a:pt x="27" y="3290"/>
                    <a:pt x="80" y="3343"/>
                    <a:pt x="80" y="3423"/>
                  </a:cubicBezTo>
                  <a:cubicBezTo>
                    <a:pt x="53" y="3543"/>
                    <a:pt x="53" y="3676"/>
                    <a:pt x="80" y="3795"/>
                  </a:cubicBezTo>
                  <a:cubicBezTo>
                    <a:pt x="120" y="3942"/>
                    <a:pt x="133" y="4088"/>
                    <a:pt x="120" y="4247"/>
                  </a:cubicBezTo>
                  <a:cubicBezTo>
                    <a:pt x="106" y="4327"/>
                    <a:pt x="106" y="4420"/>
                    <a:pt x="146" y="4500"/>
                  </a:cubicBezTo>
                  <a:cubicBezTo>
                    <a:pt x="199" y="4646"/>
                    <a:pt x="386" y="4753"/>
                    <a:pt x="346" y="4899"/>
                  </a:cubicBezTo>
                  <a:cubicBezTo>
                    <a:pt x="332" y="4939"/>
                    <a:pt x="306" y="4979"/>
                    <a:pt x="292" y="5018"/>
                  </a:cubicBezTo>
                  <a:cubicBezTo>
                    <a:pt x="253" y="5165"/>
                    <a:pt x="452" y="5284"/>
                    <a:pt x="412" y="5430"/>
                  </a:cubicBezTo>
                  <a:cubicBezTo>
                    <a:pt x="372" y="5537"/>
                    <a:pt x="186" y="5563"/>
                    <a:pt x="146" y="5683"/>
                  </a:cubicBezTo>
                  <a:cubicBezTo>
                    <a:pt x="106" y="5789"/>
                    <a:pt x="213" y="5909"/>
                    <a:pt x="133" y="5989"/>
                  </a:cubicBezTo>
                  <a:cubicBezTo>
                    <a:pt x="106" y="6015"/>
                    <a:pt x="80" y="6015"/>
                    <a:pt x="53" y="6042"/>
                  </a:cubicBezTo>
                  <a:cubicBezTo>
                    <a:pt x="40" y="6069"/>
                    <a:pt x="27" y="6162"/>
                    <a:pt x="40" y="6228"/>
                  </a:cubicBezTo>
                  <a:cubicBezTo>
                    <a:pt x="53" y="6295"/>
                    <a:pt x="160" y="6361"/>
                    <a:pt x="93" y="6414"/>
                  </a:cubicBezTo>
                  <a:cubicBezTo>
                    <a:pt x="173" y="6427"/>
                    <a:pt x="266" y="6441"/>
                    <a:pt x="346" y="6441"/>
                  </a:cubicBezTo>
                  <a:lnTo>
                    <a:pt x="14197" y="6441"/>
                  </a:lnTo>
                  <a:cubicBezTo>
                    <a:pt x="14038" y="5444"/>
                    <a:pt x="14676" y="3968"/>
                    <a:pt x="15327" y="7"/>
                  </a:cubicBezTo>
                  <a:cubicBezTo>
                    <a:pt x="15327" y="2"/>
                    <a:pt x="15318" y="1"/>
                    <a:pt x="15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5"/>
            <p:cNvSpPr/>
            <p:nvPr/>
          </p:nvSpPr>
          <p:spPr>
            <a:xfrm rot="-1837001">
              <a:off x="7454873" y="2513120"/>
              <a:ext cx="1080073" cy="652821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55"/>
          <p:cNvGrpSpPr/>
          <p:nvPr/>
        </p:nvGrpSpPr>
        <p:grpSpPr>
          <a:xfrm>
            <a:off x="3467662" y="345270"/>
            <a:ext cx="2050614" cy="2438505"/>
            <a:chOff x="3467662" y="345270"/>
            <a:chExt cx="2050614" cy="2438505"/>
          </a:xfrm>
        </p:grpSpPr>
        <p:sp>
          <p:nvSpPr>
            <p:cNvPr id="526" name="Google Shape;526;p55"/>
            <p:cNvSpPr/>
            <p:nvPr/>
          </p:nvSpPr>
          <p:spPr>
            <a:xfrm>
              <a:off x="3467662" y="810950"/>
              <a:ext cx="2050614" cy="1972826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5"/>
            <p:cNvSpPr/>
            <p:nvPr/>
          </p:nvSpPr>
          <p:spPr>
            <a:xfrm rot="988297">
              <a:off x="4293698" y="484997"/>
              <a:ext cx="1080076" cy="652822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55"/>
          <p:cNvSpPr txBox="1">
            <a:spLocks noGrp="1"/>
          </p:cNvSpPr>
          <p:nvPr>
            <p:ph type="title"/>
          </p:nvPr>
        </p:nvSpPr>
        <p:spPr>
          <a:xfrm>
            <a:off x="2373750" y="3199167"/>
            <a:ext cx="439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Past</a:t>
            </a:r>
            <a:endParaRPr dirty="0"/>
          </a:p>
        </p:txBody>
      </p:sp>
      <p:sp>
        <p:nvSpPr>
          <p:cNvPr id="530" name="Google Shape;530;p55"/>
          <p:cNvSpPr txBox="1">
            <a:spLocks noGrp="1"/>
          </p:cNvSpPr>
          <p:nvPr>
            <p:ph type="title" idx="2"/>
          </p:nvPr>
        </p:nvSpPr>
        <p:spPr>
          <a:xfrm>
            <a:off x="3755125" y="1055925"/>
            <a:ext cx="14757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531" name="Google Shape;531;p55"/>
          <p:cNvGrpSpPr/>
          <p:nvPr/>
        </p:nvGrpSpPr>
        <p:grpSpPr>
          <a:xfrm>
            <a:off x="6884111" y="-510850"/>
            <a:ext cx="3088688" cy="2881982"/>
            <a:chOff x="6884111" y="-510850"/>
            <a:chExt cx="3088688" cy="2881982"/>
          </a:xfrm>
        </p:grpSpPr>
        <p:sp>
          <p:nvSpPr>
            <p:cNvPr id="532" name="Google Shape;532;p55"/>
            <p:cNvSpPr/>
            <p:nvPr/>
          </p:nvSpPr>
          <p:spPr>
            <a:xfrm>
              <a:off x="7095118" y="-273550"/>
              <a:ext cx="2877682" cy="2644682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5"/>
            <p:cNvSpPr/>
            <p:nvPr/>
          </p:nvSpPr>
          <p:spPr>
            <a:xfrm>
              <a:off x="6884111" y="-510850"/>
              <a:ext cx="2875367" cy="2644517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55"/>
          <p:cNvGrpSpPr/>
          <p:nvPr/>
        </p:nvGrpSpPr>
        <p:grpSpPr>
          <a:xfrm>
            <a:off x="-1718375" y="280881"/>
            <a:ext cx="3752472" cy="7651779"/>
            <a:chOff x="-1718375" y="280881"/>
            <a:chExt cx="3752472" cy="7651779"/>
          </a:xfrm>
        </p:grpSpPr>
        <p:grpSp>
          <p:nvGrpSpPr>
            <p:cNvPr id="535" name="Google Shape;535;p55"/>
            <p:cNvGrpSpPr/>
            <p:nvPr/>
          </p:nvGrpSpPr>
          <p:grpSpPr>
            <a:xfrm>
              <a:off x="-948117" y="280881"/>
              <a:ext cx="2982214" cy="7651779"/>
              <a:chOff x="-948117" y="280881"/>
              <a:chExt cx="2982214" cy="7651779"/>
            </a:xfrm>
          </p:grpSpPr>
          <p:sp>
            <p:nvSpPr>
              <p:cNvPr id="536" name="Google Shape;536;p55"/>
              <p:cNvSpPr/>
              <p:nvPr/>
            </p:nvSpPr>
            <p:spPr>
              <a:xfrm rot="-4717962">
                <a:off x="-3205176" y="3339369"/>
                <a:ext cx="7496325" cy="1534804"/>
              </a:xfrm>
              <a:custGeom>
                <a:avLst/>
                <a:gdLst/>
                <a:ahLst/>
                <a:cxnLst/>
                <a:rect l="l" t="t" r="r" b="b"/>
                <a:pathLst>
                  <a:path w="34483" h="7060" extrusionOk="0">
                    <a:moveTo>
                      <a:pt x="31571" y="1"/>
                    </a:moveTo>
                    <a:lnTo>
                      <a:pt x="30893" y="27"/>
                    </a:lnTo>
                    <a:lnTo>
                      <a:pt x="30920" y="479"/>
                    </a:lnTo>
                    <a:cubicBezTo>
                      <a:pt x="31026" y="506"/>
                      <a:pt x="31106" y="599"/>
                      <a:pt x="31119" y="719"/>
                    </a:cubicBezTo>
                    <a:cubicBezTo>
                      <a:pt x="31119" y="865"/>
                      <a:pt x="31013" y="984"/>
                      <a:pt x="30867" y="984"/>
                    </a:cubicBezTo>
                    <a:cubicBezTo>
                      <a:pt x="30859" y="985"/>
                      <a:pt x="30852" y="985"/>
                      <a:pt x="30845" y="985"/>
                    </a:cubicBezTo>
                    <a:cubicBezTo>
                      <a:pt x="30709" y="985"/>
                      <a:pt x="30601" y="871"/>
                      <a:pt x="30601" y="732"/>
                    </a:cubicBezTo>
                    <a:cubicBezTo>
                      <a:pt x="30588" y="626"/>
                      <a:pt x="30667" y="519"/>
                      <a:pt x="30774" y="479"/>
                    </a:cubicBezTo>
                    <a:lnTo>
                      <a:pt x="30761" y="27"/>
                    </a:lnTo>
                    <a:lnTo>
                      <a:pt x="30295" y="41"/>
                    </a:lnTo>
                    <a:lnTo>
                      <a:pt x="30029" y="54"/>
                    </a:lnTo>
                    <a:lnTo>
                      <a:pt x="30043" y="506"/>
                    </a:lnTo>
                    <a:cubicBezTo>
                      <a:pt x="30149" y="532"/>
                      <a:pt x="30242" y="626"/>
                      <a:pt x="30242" y="745"/>
                    </a:cubicBezTo>
                    <a:cubicBezTo>
                      <a:pt x="30242" y="891"/>
                      <a:pt x="30136" y="1011"/>
                      <a:pt x="29990" y="1011"/>
                    </a:cubicBezTo>
                    <a:cubicBezTo>
                      <a:pt x="29982" y="1012"/>
                      <a:pt x="29975" y="1012"/>
                      <a:pt x="29967" y="1012"/>
                    </a:cubicBezTo>
                    <a:cubicBezTo>
                      <a:pt x="29831" y="1012"/>
                      <a:pt x="29724" y="898"/>
                      <a:pt x="29724" y="772"/>
                    </a:cubicBezTo>
                    <a:cubicBezTo>
                      <a:pt x="29724" y="652"/>
                      <a:pt x="29790" y="546"/>
                      <a:pt x="29910" y="506"/>
                    </a:cubicBezTo>
                    <a:lnTo>
                      <a:pt x="29896" y="54"/>
                    </a:lnTo>
                    <a:lnTo>
                      <a:pt x="29019" y="94"/>
                    </a:lnTo>
                    <a:lnTo>
                      <a:pt x="29046" y="532"/>
                    </a:lnTo>
                    <a:cubicBezTo>
                      <a:pt x="29152" y="559"/>
                      <a:pt x="29232" y="665"/>
                      <a:pt x="29245" y="785"/>
                    </a:cubicBezTo>
                    <a:cubicBezTo>
                      <a:pt x="29245" y="931"/>
                      <a:pt x="29139" y="1051"/>
                      <a:pt x="28993" y="1051"/>
                    </a:cubicBezTo>
                    <a:cubicBezTo>
                      <a:pt x="28846" y="1051"/>
                      <a:pt x="28727" y="945"/>
                      <a:pt x="28727" y="798"/>
                    </a:cubicBezTo>
                    <a:cubicBezTo>
                      <a:pt x="28713" y="679"/>
                      <a:pt x="28793" y="572"/>
                      <a:pt x="28913" y="546"/>
                    </a:cubicBezTo>
                    <a:lnTo>
                      <a:pt x="28886" y="94"/>
                    </a:lnTo>
                    <a:lnTo>
                      <a:pt x="28155" y="120"/>
                    </a:lnTo>
                    <a:lnTo>
                      <a:pt x="28168" y="572"/>
                    </a:lnTo>
                    <a:cubicBezTo>
                      <a:pt x="28288" y="599"/>
                      <a:pt x="28368" y="692"/>
                      <a:pt x="28368" y="812"/>
                    </a:cubicBezTo>
                    <a:cubicBezTo>
                      <a:pt x="28368" y="958"/>
                      <a:pt x="28261" y="1078"/>
                      <a:pt x="28115" y="1078"/>
                    </a:cubicBezTo>
                    <a:cubicBezTo>
                      <a:pt x="28108" y="1078"/>
                      <a:pt x="28100" y="1079"/>
                      <a:pt x="28093" y="1079"/>
                    </a:cubicBezTo>
                    <a:cubicBezTo>
                      <a:pt x="27957" y="1079"/>
                      <a:pt x="27849" y="964"/>
                      <a:pt x="27849" y="825"/>
                    </a:cubicBezTo>
                    <a:cubicBezTo>
                      <a:pt x="27849" y="705"/>
                      <a:pt x="27916" y="599"/>
                      <a:pt x="28035" y="572"/>
                    </a:cubicBezTo>
                    <a:lnTo>
                      <a:pt x="28022" y="120"/>
                    </a:lnTo>
                    <a:lnTo>
                      <a:pt x="27969" y="120"/>
                    </a:lnTo>
                    <a:lnTo>
                      <a:pt x="27251" y="147"/>
                    </a:lnTo>
                    <a:lnTo>
                      <a:pt x="27264" y="599"/>
                    </a:lnTo>
                    <a:cubicBezTo>
                      <a:pt x="27384" y="626"/>
                      <a:pt x="27464" y="719"/>
                      <a:pt x="27464" y="838"/>
                    </a:cubicBezTo>
                    <a:cubicBezTo>
                      <a:pt x="27464" y="984"/>
                      <a:pt x="27357" y="1104"/>
                      <a:pt x="27211" y="1104"/>
                    </a:cubicBezTo>
                    <a:cubicBezTo>
                      <a:pt x="27204" y="1105"/>
                      <a:pt x="27196" y="1105"/>
                      <a:pt x="27189" y="1105"/>
                    </a:cubicBezTo>
                    <a:cubicBezTo>
                      <a:pt x="27053" y="1105"/>
                      <a:pt x="26945" y="991"/>
                      <a:pt x="26945" y="865"/>
                    </a:cubicBezTo>
                    <a:cubicBezTo>
                      <a:pt x="26945" y="745"/>
                      <a:pt x="27012" y="639"/>
                      <a:pt x="27131" y="599"/>
                    </a:cubicBezTo>
                    <a:lnTo>
                      <a:pt x="27118" y="160"/>
                    </a:lnTo>
                    <a:lnTo>
                      <a:pt x="26374" y="187"/>
                    </a:lnTo>
                    <a:lnTo>
                      <a:pt x="26387" y="626"/>
                    </a:lnTo>
                    <a:cubicBezTo>
                      <a:pt x="26507" y="652"/>
                      <a:pt x="26586" y="758"/>
                      <a:pt x="26586" y="865"/>
                    </a:cubicBezTo>
                    <a:cubicBezTo>
                      <a:pt x="26600" y="1011"/>
                      <a:pt x="26480" y="1131"/>
                      <a:pt x="26347" y="1144"/>
                    </a:cubicBezTo>
                    <a:cubicBezTo>
                      <a:pt x="26201" y="1144"/>
                      <a:pt x="26081" y="1038"/>
                      <a:pt x="26068" y="891"/>
                    </a:cubicBezTo>
                    <a:cubicBezTo>
                      <a:pt x="26068" y="772"/>
                      <a:pt x="26148" y="665"/>
                      <a:pt x="26254" y="639"/>
                    </a:cubicBezTo>
                    <a:lnTo>
                      <a:pt x="26241" y="187"/>
                    </a:lnTo>
                    <a:lnTo>
                      <a:pt x="25510" y="213"/>
                    </a:lnTo>
                    <a:lnTo>
                      <a:pt x="25523" y="652"/>
                    </a:lnTo>
                    <a:cubicBezTo>
                      <a:pt x="25629" y="679"/>
                      <a:pt x="25709" y="785"/>
                      <a:pt x="25722" y="905"/>
                    </a:cubicBezTo>
                    <a:cubicBezTo>
                      <a:pt x="25722" y="1038"/>
                      <a:pt x="25616" y="1157"/>
                      <a:pt x="25470" y="1171"/>
                    </a:cubicBezTo>
                    <a:cubicBezTo>
                      <a:pt x="25324" y="1171"/>
                      <a:pt x="25204" y="1064"/>
                      <a:pt x="25204" y="918"/>
                    </a:cubicBezTo>
                    <a:cubicBezTo>
                      <a:pt x="25191" y="798"/>
                      <a:pt x="25270" y="692"/>
                      <a:pt x="25390" y="665"/>
                    </a:cubicBezTo>
                    <a:lnTo>
                      <a:pt x="25363" y="227"/>
                    </a:lnTo>
                    <a:lnTo>
                      <a:pt x="24632" y="253"/>
                    </a:lnTo>
                    <a:lnTo>
                      <a:pt x="24646" y="692"/>
                    </a:lnTo>
                    <a:cubicBezTo>
                      <a:pt x="24765" y="719"/>
                      <a:pt x="24845" y="812"/>
                      <a:pt x="24845" y="931"/>
                    </a:cubicBezTo>
                    <a:cubicBezTo>
                      <a:pt x="24845" y="1078"/>
                      <a:pt x="24739" y="1197"/>
                      <a:pt x="24592" y="1197"/>
                    </a:cubicBezTo>
                    <a:cubicBezTo>
                      <a:pt x="24446" y="1197"/>
                      <a:pt x="24327" y="1091"/>
                      <a:pt x="24327" y="945"/>
                    </a:cubicBezTo>
                    <a:cubicBezTo>
                      <a:pt x="24327" y="825"/>
                      <a:pt x="24393" y="719"/>
                      <a:pt x="24513" y="692"/>
                    </a:cubicBezTo>
                    <a:lnTo>
                      <a:pt x="24499" y="253"/>
                    </a:lnTo>
                    <a:lnTo>
                      <a:pt x="23755" y="280"/>
                    </a:lnTo>
                    <a:lnTo>
                      <a:pt x="23768" y="719"/>
                    </a:lnTo>
                    <a:cubicBezTo>
                      <a:pt x="23888" y="745"/>
                      <a:pt x="23968" y="838"/>
                      <a:pt x="23968" y="958"/>
                    </a:cubicBezTo>
                    <a:cubicBezTo>
                      <a:pt x="23981" y="1104"/>
                      <a:pt x="23861" y="1224"/>
                      <a:pt x="23728" y="1224"/>
                    </a:cubicBezTo>
                    <a:cubicBezTo>
                      <a:pt x="23721" y="1224"/>
                      <a:pt x="23714" y="1225"/>
                      <a:pt x="23706" y="1225"/>
                    </a:cubicBezTo>
                    <a:cubicBezTo>
                      <a:pt x="23570" y="1225"/>
                      <a:pt x="23462" y="1111"/>
                      <a:pt x="23449" y="984"/>
                    </a:cubicBezTo>
                    <a:cubicBezTo>
                      <a:pt x="23449" y="865"/>
                      <a:pt x="23529" y="758"/>
                      <a:pt x="23635" y="719"/>
                    </a:cubicBezTo>
                    <a:lnTo>
                      <a:pt x="23622" y="280"/>
                    </a:lnTo>
                    <a:lnTo>
                      <a:pt x="22891" y="320"/>
                    </a:lnTo>
                    <a:lnTo>
                      <a:pt x="22904" y="745"/>
                    </a:lnTo>
                    <a:cubicBezTo>
                      <a:pt x="23011" y="772"/>
                      <a:pt x="23090" y="878"/>
                      <a:pt x="23104" y="984"/>
                    </a:cubicBezTo>
                    <a:cubicBezTo>
                      <a:pt x="23104" y="1131"/>
                      <a:pt x="22997" y="1250"/>
                      <a:pt x="22851" y="1264"/>
                    </a:cubicBezTo>
                    <a:cubicBezTo>
                      <a:pt x="22705" y="1264"/>
                      <a:pt x="22585" y="1144"/>
                      <a:pt x="22585" y="1011"/>
                    </a:cubicBezTo>
                    <a:cubicBezTo>
                      <a:pt x="22572" y="891"/>
                      <a:pt x="22652" y="785"/>
                      <a:pt x="22771" y="745"/>
                    </a:cubicBezTo>
                    <a:lnTo>
                      <a:pt x="22745" y="320"/>
                    </a:lnTo>
                    <a:lnTo>
                      <a:pt x="22014" y="346"/>
                    </a:lnTo>
                    <a:lnTo>
                      <a:pt x="22027" y="772"/>
                    </a:lnTo>
                    <a:cubicBezTo>
                      <a:pt x="22147" y="798"/>
                      <a:pt x="22240" y="905"/>
                      <a:pt x="22240" y="1024"/>
                    </a:cubicBezTo>
                    <a:cubicBezTo>
                      <a:pt x="22240" y="1171"/>
                      <a:pt x="22133" y="1290"/>
                      <a:pt x="21987" y="1290"/>
                    </a:cubicBezTo>
                    <a:cubicBezTo>
                      <a:pt x="21841" y="1290"/>
                      <a:pt x="21721" y="1184"/>
                      <a:pt x="21721" y="1038"/>
                    </a:cubicBezTo>
                    <a:cubicBezTo>
                      <a:pt x="21708" y="918"/>
                      <a:pt x="21788" y="812"/>
                      <a:pt x="21907" y="785"/>
                    </a:cubicBezTo>
                    <a:lnTo>
                      <a:pt x="21881" y="360"/>
                    </a:lnTo>
                    <a:lnTo>
                      <a:pt x="21150" y="386"/>
                    </a:lnTo>
                    <a:lnTo>
                      <a:pt x="21163" y="812"/>
                    </a:lnTo>
                    <a:cubicBezTo>
                      <a:pt x="21282" y="838"/>
                      <a:pt x="21362" y="931"/>
                      <a:pt x="21362" y="1051"/>
                    </a:cubicBezTo>
                    <a:cubicBezTo>
                      <a:pt x="21362" y="1197"/>
                      <a:pt x="21256" y="1317"/>
                      <a:pt x="21110" y="1317"/>
                    </a:cubicBezTo>
                    <a:cubicBezTo>
                      <a:pt x="21102" y="1317"/>
                      <a:pt x="21095" y="1318"/>
                      <a:pt x="21087" y="1318"/>
                    </a:cubicBezTo>
                    <a:cubicBezTo>
                      <a:pt x="20952" y="1318"/>
                      <a:pt x="20844" y="1203"/>
                      <a:pt x="20844" y="1064"/>
                    </a:cubicBezTo>
                    <a:cubicBezTo>
                      <a:pt x="20844" y="958"/>
                      <a:pt x="20910" y="852"/>
                      <a:pt x="21030" y="812"/>
                    </a:cubicBezTo>
                    <a:lnTo>
                      <a:pt x="21017" y="386"/>
                    </a:lnTo>
                    <a:lnTo>
                      <a:pt x="20751" y="400"/>
                    </a:lnTo>
                    <a:lnTo>
                      <a:pt x="20272" y="413"/>
                    </a:lnTo>
                    <a:lnTo>
                      <a:pt x="20285" y="838"/>
                    </a:lnTo>
                    <a:cubicBezTo>
                      <a:pt x="20405" y="865"/>
                      <a:pt x="20485" y="958"/>
                      <a:pt x="20498" y="1078"/>
                    </a:cubicBezTo>
                    <a:cubicBezTo>
                      <a:pt x="20498" y="1224"/>
                      <a:pt x="20379" y="1343"/>
                      <a:pt x="20246" y="1357"/>
                    </a:cubicBezTo>
                    <a:cubicBezTo>
                      <a:pt x="20099" y="1357"/>
                      <a:pt x="19980" y="1237"/>
                      <a:pt x="19966" y="1104"/>
                    </a:cubicBezTo>
                    <a:cubicBezTo>
                      <a:pt x="19966" y="984"/>
                      <a:pt x="20046" y="878"/>
                      <a:pt x="20153" y="838"/>
                    </a:cubicBezTo>
                    <a:lnTo>
                      <a:pt x="20139" y="426"/>
                    </a:lnTo>
                    <a:lnTo>
                      <a:pt x="19275" y="453"/>
                    </a:lnTo>
                    <a:lnTo>
                      <a:pt x="19289" y="878"/>
                    </a:lnTo>
                    <a:cubicBezTo>
                      <a:pt x="19408" y="891"/>
                      <a:pt x="19488" y="998"/>
                      <a:pt x="19488" y="1117"/>
                    </a:cubicBezTo>
                    <a:cubicBezTo>
                      <a:pt x="19501" y="1264"/>
                      <a:pt x="19382" y="1383"/>
                      <a:pt x="19235" y="1383"/>
                    </a:cubicBezTo>
                    <a:cubicBezTo>
                      <a:pt x="19089" y="1383"/>
                      <a:pt x="18969" y="1277"/>
                      <a:pt x="18969" y="1131"/>
                    </a:cubicBezTo>
                    <a:cubicBezTo>
                      <a:pt x="18969" y="1011"/>
                      <a:pt x="19049" y="905"/>
                      <a:pt x="19156" y="878"/>
                    </a:cubicBezTo>
                    <a:lnTo>
                      <a:pt x="19142" y="466"/>
                    </a:lnTo>
                    <a:lnTo>
                      <a:pt x="18398" y="493"/>
                    </a:lnTo>
                    <a:lnTo>
                      <a:pt x="18411" y="905"/>
                    </a:lnTo>
                    <a:cubicBezTo>
                      <a:pt x="18531" y="931"/>
                      <a:pt x="18611" y="1024"/>
                      <a:pt x="18624" y="1144"/>
                    </a:cubicBezTo>
                    <a:cubicBezTo>
                      <a:pt x="18624" y="1290"/>
                      <a:pt x="18504" y="1410"/>
                      <a:pt x="18371" y="1410"/>
                    </a:cubicBezTo>
                    <a:cubicBezTo>
                      <a:pt x="18363" y="1411"/>
                      <a:pt x="18355" y="1411"/>
                      <a:pt x="18347" y="1411"/>
                    </a:cubicBezTo>
                    <a:cubicBezTo>
                      <a:pt x="18199" y="1411"/>
                      <a:pt x="18079" y="1296"/>
                      <a:pt x="18079" y="1157"/>
                    </a:cubicBezTo>
                    <a:cubicBezTo>
                      <a:pt x="18079" y="1038"/>
                      <a:pt x="18159" y="931"/>
                      <a:pt x="18265" y="905"/>
                    </a:cubicBezTo>
                    <a:lnTo>
                      <a:pt x="18252" y="493"/>
                    </a:lnTo>
                    <a:lnTo>
                      <a:pt x="17481" y="519"/>
                    </a:lnTo>
                    <a:lnTo>
                      <a:pt x="17494" y="931"/>
                    </a:lnTo>
                    <a:cubicBezTo>
                      <a:pt x="17614" y="958"/>
                      <a:pt x="17693" y="1051"/>
                      <a:pt x="17693" y="1171"/>
                    </a:cubicBezTo>
                    <a:cubicBezTo>
                      <a:pt x="17707" y="1317"/>
                      <a:pt x="17587" y="1436"/>
                      <a:pt x="17454" y="1436"/>
                    </a:cubicBezTo>
                    <a:cubicBezTo>
                      <a:pt x="17308" y="1436"/>
                      <a:pt x="17188" y="1330"/>
                      <a:pt x="17175" y="1184"/>
                    </a:cubicBezTo>
                    <a:cubicBezTo>
                      <a:pt x="17175" y="1064"/>
                      <a:pt x="17255" y="958"/>
                      <a:pt x="17361" y="931"/>
                    </a:cubicBezTo>
                    <a:lnTo>
                      <a:pt x="17348" y="519"/>
                    </a:lnTo>
                    <a:lnTo>
                      <a:pt x="16617" y="546"/>
                    </a:lnTo>
                    <a:lnTo>
                      <a:pt x="16630" y="958"/>
                    </a:lnTo>
                    <a:cubicBezTo>
                      <a:pt x="16736" y="984"/>
                      <a:pt x="16816" y="1078"/>
                      <a:pt x="16829" y="1197"/>
                    </a:cubicBezTo>
                    <a:cubicBezTo>
                      <a:pt x="16829" y="1343"/>
                      <a:pt x="16723" y="1463"/>
                      <a:pt x="16577" y="1463"/>
                    </a:cubicBezTo>
                    <a:cubicBezTo>
                      <a:pt x="16569" y="1464"/>
                      <a:pt x="16562" y="1464"/>
                      <a:pt x="16555" y="1464"/>
                    </a:cubicBezTo>
                    <a:cubicBezTo>
                      <a:pt x="16419" y="1464"/>
                      <a:pt x="16311" y="1349"/>
                      <a:pt x="16311" y="1210"/>
                    </a:cubicBezTo>
                    <a:cubicBezTo>
                      <a:pt x="16298" y="1104"/>
                      <a:pt x="16377" y="998"/>
                      <a:pt x="16497" y="958"/>
                    </a:cubicBezTo>
                    <a:lnTo>
                      <a:pt x="16484" y="559"/>
                    </a:lnTo>
                    <a:lnTo>
                      <a:pt x="15739" y="586"/>
                    </a:lnTo>
                    <a:lnTo>
                      <a:pt x="15753" y="984"/>
                    </a:lnTo>
                    <a:cubicBezTo>
                      <a:pt x="15872" y="1011"/>
                      <a:pt x="15952" y="1117"/>
                      <a:pt x="15952" y="1224"/>
                    </a:cubicBezTo>
                    <a:cubicBezTo>
                      <a:pt x="15952" y="1370"/>
                      <a:pt x="15846" y="1490"/>
                      <a:pt x="15699" y="1503"/>
                    </a:cubicBezTo>
                    <a:cubicBezTo>
                      <a:pt x="15553" y="1503"/>
                      <a:pt x="15433" y="1383"/>
                      <a:pt x="15433" y="1250"/>
                    </a:cubicBezTo>
                    <a:cubicBezTo>
                      <a:pt x="15433" y="1131"/>
                      <a:pt x="15500" y="1024"/>
                      <a:pt x="15620" y="984"/>
                    </a:cubicBezTo>
                    <a:lnTo>
                      <a:pt x="15606" y="586"/>
                    </a:lnTo>
                    <a:lnTo>
                      <a:pt x="14862" y="626"/>
                    </a:lnTo>
                    <a:lnTo>
                      <a:pt x="14875" y="1011"/>
                    </a:lnTo>
                    <a:cubicBezTo>
                      <a:pt x="14995" y="1038"/>
                      <a:pt x="15075" y="1144"/>
                      <a:pt x="15088" y="1264"/>
                    </a:cubicBezTo>
                    <a:cubicBezTo>
                      <a:pt x="15088" y="1397"/>
                      <a:pt x="14968" y="1516"/>
                      <a:pt x="14835" y="1529"/>
                    </a:cubicBezTo>
                    <a:cubicBezTo>
                      <a:pt x="14689" y="1529"/>
                      <a:pt x="14569" y="1423"/>
                      <a:pt x="14556" y="1277"/>
                    </a:cubicBezTo>
                    <a:cubicBezTo>
                      <a:pt x="14556" y="1157"/>
                      <a:pt x="14636" y="1051"/>
                      <a:pt x="14742" y="1024"/>
                    </a:cubicBezTo>
                    <a:lnTo>
                      <a:pt x="14729" y="626"/>
                    </a:lnTo>
                    <a:lnTo>
                      <a:pt x="13998" y="652"/>
                    </a:lnTo>
                    <a:lnTo>
                      <a:pt x="14011" y="1051"/>
                    </a:lnTo>
                    <a:cubicBezTo>
                      <a:pt x="14117" y="1064"/>
                      <a:pt x="14197" y="1171"/>
                      <a:pt x="14211" y="1290"/>
                    </a:cubicBezTo>
                    <a:cubicBezTo>
                      <a:pt x="14211" y="1436"/>
                      <a:pt x="14104" y="1556"/>
                      <a:pt x="13958" y="1556"/>
                    </a:cubicBezTo>
                    <a:cubicBezTo>
                      <a:pt x="13812" y="1556"/>
                      <a:pt x="13692" y="1450"/>
                      <a:pt x="13692" y="1303"/>
                    </a:cubicBezTo>
                    <a:cubicBezTo>
                      <a:pt x="13679" y="1184"/>
                      <a:pt x="13759" y="1078"/>
                      <a:pt x="13878" y="1051"/>
                    </a:cubicBezTo>
                    <a:lnTo>
                      <a:pt x="13865" y="665"/>
                    </a:lnTo>
                    <a:lnTo>
                      <a:pt x="13120" y="692"/>
                    </a:lnTo>
                    <a:lnTo>
                      <a:pt x="13134" y="1078"/>
                    </a:lnTo>
                    <a:cubicBezTo>
                      <a:pt x="13253" y="1104"/>
                      <a:pt x="13333" y="1197"/>
                      <a:pt x="13333" y="1317"/>
                    </a:cubicBezTo>
                    <a:cubicBezTo>
                      <a:pt x="13333" y="1463"/>
                      <a:pt x="13227" y="1583"/>
                      <a:pt x="13081" y="1583"/>
                    </a:cubicBezTo>
                    <a:cubicBezTo>
                      <a:pt x="13073" y="1583"/>
                      <a:pt x="13066" y="1584"/>
                      <a:pt x="13058" y="1584"/>
                    </a:cubicBezTo>
                    <a:cubicBezTo>
                      <a:pt x="12922" y="1584"/>
                      <a:pt x="12815" y="1469"/>
                      <a:pt x="12815" y="1330"/>
                    </a:cubicBezTo>
                    <a:cubicBezTo>
                      <a:pt x="12815" y="1224"/>
                      <a:pt x="12881" y="1117"/>
                      <a:pt x="13001" y="1078"/>
                    </a:cubicBezTo>
                    <a:lnTo>
                      <a:pt x="12988" y="692"/>
                    </a:lnTo>
                    <a:lnTo>
                      <a:pt x="12456" y="719"/>
                    </a:lnTo>
                    <a:lnTo>
                      <a:pt x="12243" y="719"/>
                    </a:lnTo>
                    <a:lnTo>
                      <a:pt x="12256" y="1104"/>
                    </a:lnTo>
                    <a:cubicBezTo>
                      <a:pt x="12376" y="1131"/>
                      <a:pt x="12456" y="1224"/>
                      <a:pt x="12469" y="1343"/>
                    </a:cubicBezTo>
                    <a:cubicBezTo>
                      <a:pt x="12469" y="1490"/>
                      <a:pt x="12349" y="1609"/>
                      <a:pt x="12217" y="1623"/>
                    </a:cubicBezTo>
                    <a:cubicBezTo>
                      <a:pt x="12070" y="1623"/>
                      <a:pt x="11951" y="1503"/>
                      <a:pt x="11937" y="1370"/>
                    </a:cubicBezTo>
                    <a:cubicBezTo>
                      <a:pt x="11937" y="1250"/>
                      <a:pt x="12017" y="1144"/>
                      <a:pt x="12123" y="1104"/>
                    </a:cubicBezTo>
                    <a:lnTo>
                      <a:pt x="12110" y="732"/>
                    </a:lnTo>
                    <a:lnTo>
                      <a:pt x="11379" y="758"/>
                    </a:lnTo>
                    <a:lnTo>
                      <a:pt x="11392" y="1131"/>
                    </a:lnTo>
                    <a:cubicBezTo>
                      <a:pt x="11499" y="1157"/>
                      <a:pt x="11592" y="1264"/>
                      <a:pt x="11592" y="1383"/>
                    </a:cubicBezTo>
                    <a:cubicBezTo>
                      <a:pt x="11592" y="1516"/>
                      <a:pt x="11485" y="1636"/>
                      <a:pt x="11339" y="1649"/>
                    </a:cubicBezTo>
                    <a:cubicBezTo>
                      <a:pt x="11193" y="1649"/>
                      <a:pt x="11073" y="1543"/>
                      <a:pt x="11073" y="1397"/>
                    </a:cubicBezTo>
                    <a:cubicBezTo>
                      <a:pt x="11060" y="1277"/>
                      <a:pt x="11140" y="1171"/>
                      <a:pt x="11259" y="1144"/>
                    </a:cubicBezTo>
                    <a:lnTo>
                      <a:pt x="11246" y="758"/>
                    </a:lnTo>
                    <a:lnTo>
                      <a:pt x="10502" y="785"/>
                    </a:lnTo>
                    <a:lnTo>
                      <a:pt x="10515" y="1157"/>
                    </a:lnTo>
                    <a:cubicBezTo>
                      <a:pt x="10635" y="1184"/>
                      <a:pt x="10714" y="1290"/>
                      <a:pt x="10714" y="1410"/>
                    </a:cubicBezTo>
                    <a:cubicBezTo>
                      <a:pt x="10728" y="1543"/>
                      <a:pt x="10608" y="1676"/>
                      <a:pt x="10462" y="1676"/>
                    </a:cubicBezTo>
                    <a:cubicBezTo>
                      <a:pt x="10316" y="1676"/>
                      <a:pt x="10196" y="1569"/>
                      <a:pt x="10196" y="1423"/>
                    </a:cubicBezTo>
                    <a:cubicBezTo>
                      <a:pt x="10196" y="1303"/>
                      <a:pt x="10276" y="1197"/>
                      <a:pt x="10382" y="1171"/>
                    </a:cubicBezTo>
                    <a:lnTo>
                      <a:pt x="10369" y="798"/>
                    </a:lnTo>
                    <a:lnTo>
                      <a:pt x="9505" y="825"/>
                    </a:lnTo>
                    <a:lnTo>
                      <a:pt x="9518" y="1197"/>
                    </a:lnTo>
                    <a:cubicBezTo>
                      <a:pt x="9624" y="1224"/>
                      <a:pt x="9717" y="1317"/>
                      <a:pt x="9717" y="1436"/>
                    </a:cubicBezTo>
                    <a:cubicBezTo>
                      <a:pt x="9717" y="1583"/>
                      <a:pt x="9611" y="1702"/>
                      <a:pt x="9465" y="1716"/>
                    </a:cubicBezTo>
                    <a:cubicBezTo>
                      <a:pt x="9319" y="1716"/>
                      <a:pt x="9199" y="1596"/>
                      <a:pt x="9199" y="1463"/>
                    </a:cubicBezTo>
                    <a:cubicBezTo>
                      <a:pt x="9186" y="1343"/>
                      <a:pt x="9265" y="1237"/>
                      <a:pt x="9385" y="1197"/>
                    </a:cubicBezTo>
                    <a:lnTo>
                      <a:pt x="9372" y="825"/>
                    </a:lnTo>
                    <a:lnTo>
                      <a:pt x="8627" y="852"/>
                    </a:lnTo>
                    <a:lnTo>
                      <a:pt x="8641" y="1224"/>
                    </a:lnTo>
                    <a:cubicBezTo>
                      <a:pt x="8760" y="1250"/>
                      <a:pt x="8840" y="1357"/>
                      <a:pt x="8840" y="1476"/>
                    </a:cubicBezTo>
                    <a:cubicBezTo>
                      <a:pt x="8853" y="1609"/>
                      <a:pt x="8734" y="1729"/>
                      <a:pt x="8587" y="1742"/>
                    </a:cubicBezTo>
                    <a:cubicBezTo>
                      <a:pt x="8455" y="1742"/>
                      <a:pt x="8335" y="1636"/>
                      <a:pt x="8322" y="1490"/>
                    </a:cubicBezTo>
                    <a:cubicBezTo>
                      <a:pt x="8322" y="1370"/>
                      <a:pt x="8401" y="1264"/>
                      <a:pt x="8508" y="1237"/>
                    </a:cubicBezTo>
                    <a:lnTo>
                      <a:pt x="8494" y="852"/>
                    </a:lnTo>
                    <a:lnTo>
                      <a:pt x="7723" y="878"/>
                    </a:lnTo>
                    <a:lnTo>
                      <a:pt x="7737" y="1264"/>
                    </a:lnTo>
                    <a:cubicBezTo>
                      <a:pt x="7856" y="1277"/>
                      <a:pt x="7936" y="1383"/>
                      <a:pt x="7936" y="1503"/>
                    </a:cubicBezTo>
                    <a:cubicBezTo>
                      <a:pt x="7949" y="1649"/>
                      <a:pt x="7830" y="1769"/>
                      <a:pt x="7684" y="1769"/>
                    </a:cubicBezTo>
                    <a:cubicBezTo>
                      <a:pt x="7551" y="1769"/>
                      <a:pt x="7431" y="1662"/>
                      <a:pt x="7418" y="1516"/>
                    </a:cubicBezTo>
                    <a:cubicBezTo>
                      <a:pt x="7418" y="1397"/>
                      <a:pt x="7497" y="1290"/>
                      <a:pt x="7604" y="1264"/>
                    </a:cubicBezTo>
                    <a:lnTo>
                      <a:pt x="7591" y="878"/>
                    </a:lnTo>
                    <a:lnTo>
                      <a:pt x="6859" y="905"/>
                    </a:lnTo>
                    <a:lnTo>
                      <a:pt x="6859" y="1290"/>
                    </a:lnTo>
                    <a:cubicBezTo>
                      <a:pt x="6979" y="1317"/>
                      <a:pt x="7059" y="1410"/>
                      <a:pt x="7072" y="1529"/>
                    </a:cubicBezTo>
                    <a:cubicBezTo>
                      <a:pt x="7072" y="1676"/>
                      <a:pt x="6966" y="1795"/>
                      <a:pt x="6819" y="1795"/>
                    </a:cubicBezTo>
                    <a:cubicBezTo>
                      <a:pt x="6812" y="1796"/>
                      <a:pt x="6805" y="1796"/>
                      <a:pt x="6797" y="1796"/>
                    </a:cubicBezTo>
                    <a:cubicBezTo>
                      <a:pt x="6661" y="1796"/>
                      <a:pt x="6554" y="1682"/>
                      <a:pt x="6554" y="1543"/>
                    </a:cubicBezTo>
                    <a:cubicBezTo>
                      <a:pt x="6540" y="1436"/>
                      <a:pt x="6620" y="1330"/>
                      <a:pt x="6726" y="1290"/>
                    </a:cubicBezTo>
                    <a:lnTo>
                      <a:pt x="6713" y="905"/>
                    </a:lnTo>
                    <a:lnTo>
                      <a:pt x="5982" y="931"/>
                    </a:lnTo>
                    <a:lnTo>
                      <a:pt x="5995" y="1317"/>
                    </a:lnTo>
                    <a:cubicBezTo>
                      <a:pt x="6102" y="1343"/>
                      <a:pt x="6195" y="1436"/>
                      <a:pt x="6195" y="1556"/>
                    </a:cubicBezTo>
                    <a:cubicBezTo>
                      <a:pt x="6195" y="1702"/>
                      <a:pt x="6088" y="1822"/>
                      <a:pt x="5942" y="1835"/>
                    </a:cubicBezTo>
                    <a:cubicBezTo>
                      <a:pt x="5796" y="1835"/>
                      <a:pt x="5676" y="1716"/>
                      <a:pt x="5676" y="1583"/>
                    </a:cubicBezTo>
                    <a:cubicBezTo>
                      <a:pt x="5676" y="1463"/>
                      <a:pt x="5743" y="1357"/>
                      <a:pt x="5862" y="1317"/>
                    </a:cubicBezTo>
                    <a:lnTo>
                      <a:pt x="5849" y="931"/>
                    </a:lnTo>
                    <a:lnTo>
                      <a:pt x="5105" y="958"/>
                    </a:lnTo>
                    <a:lnTo>
                      <a:pt x="5118" y="1343"/>
                    </a:lnTo>
                    <a:cubicBezTo>
                      <a:pt x="5238" y="1370"/>
                      <a:pt x="5317" y="1476"/>
                      <a:pt x="5317" y="1596"/>
                    </a:cubicBezTo>
                    <a:cubicBezTo>
                      <a:pt x="5331" y="1729"/>
                      <a:pt x="5211" y="1849"/>
                      <a:pt x="5065" y="1862"/>
                    </a:cubicBezTo>
                    <a:cubicBezTo>
                      <a:pt x="4932" y="1862"/>
                      <a:pt x="4799" y="1755"/>
                      <a:pt x="4799" y="1609"/>
                    </a:cubicBezTo>
                    <a:cubicBezTo>
                      <a:pt x="4799" y="1490"/>
                      <a:pt x="4879" y="1383"/>
                      <a:pt x="4985" y="1357"/>
                    </a:cubicBezTo>
                    <a:lnTo>
                      <a:pt x="4972" y="958"/>
                    </a:lnTo>
                    <a:lnTo>
                      <a:pt x="4241" y="984"/>
                    </a:lnTo>
                    <a:lnTo>
                      <a:pt x="4254" y="1370"/>
                    </a:lnTo>
                    <a:cubicBezTo>
                      <a:pt x="4360" y="1397"/>
                      <a:pt x="4440" y="1503"/>
                      <a:pt x="4453" y="1623"/>
                    </a:cubicBezTo>
                    <a:cubicBezTo>
                      <a:pt x="4453" y="1755"/>
                      <a:pt x="4347" y="1875"/>
                      <a:pt x="4201" y="1888"/>
                    </a:cubicBezTo>
                    <a:cubicBezTo>
                      <a:pt x="4055" y="1888"/>
                      <a:pt x="3935" y="1782"/>
                      <a:pt x="3935" y="1636"/>
                    </a:cubicBezTo>
                    <a:cubicBezTo>
                      <a:pt x="3922" y="1516"/>
                      <a:pt x="4001" y="1410"/>
                      <a:pt x="4108" y="1383"/>
                    </a:cubicBezTo>
                    <a:lnTo>
                      <a:pt x="4094" y="984"/>
                    </a:lnTo>
                    <a:lnTo>
                      <a:pt x="3363" y="998"/>
                    </a:lnTo>
                    <a:lnTo>
                      <a:pt x="3377" y="1410"/>
                    </a:lnTo>
                    <a:cubicBezTo>
                      <a:pt x="3483" y="1436"/>
                      <a:pt x="3576" y="1529"/>
                      <a:pt x="3576" y="1649"/>
                    </a:cubicBezTo>
                    <a:cubicBezTo>
                      <a:pt x="3576" y="1795"/>
                      <a:pt x="3470" y="1915"/>
                      <a:pt x="3323" y="1915"/>
                    </a:cubicBezTo>
                    <a:cubicBezTo>
                      <a:pt x="3177" y="1915"/>
                      <a:pt x="3058" y="1809"/>
                      <a:pt x="3058" y="1662"/>
                    </a:cubicBezTo>
                    <a:cubicBezTo>
                      <a:pt x="3058" y="1543"/>
                      <a:pt x="3124" y="1436"/>
                      <a:pt x="3244" y="1410"/>
                    </a:cubicBezTo>
                    <a:lnTo>
                      <a:pt x="3230" y="1011"/>
                    </a:lnTo>
                    <a:lnTo>
                      <a:pt x="2486" y="1024"/>
                    </a:lnTo>
                    <a:lnTo>
                      <a:pt x="2499" y="1436"/>
                    </a:lnTo>
                    <a:cubicBezTo>
                      <a:pt x="2619" y="1463"/>
                      <a:pt x="2699" y="1556"/>
                      <a:pt x="2699" y="1676"/>
                    </a:cubicBezTo>
                    <a:cubicBezTo>
                      <a:pt x="2712" y="1822"/>
                      <a:pt x="2606" y="1942"/>
                      <a:pt x="2459" y="1955"/>
                    </a:cubicBezTo>
                    <a:cubicBezTo>
                      <a:pt x="2313" y="1955"/>
                      <a:pt x="2193" y="1849"/>
                      <a:pt x="2193" y="1702"/>
                    </a:cubicBezTo>
                    <a:cubicBezTo>
                      <a:pt x="2193" y="1583"/>
                      <a:pt x="2260" y="1476"/>
                      <a:pt x="2380" y="1450"/>
                    </a:cubicBezTo>
                    <a:lnTo>
                      <a:pt x="2366" y="1038"/>
                    </a:lnTo>
                    <a:lnTo>
                      <a:pt x="1622" y="1064"/>
                    </a:lnTo>
                    <a:lnTo>
                      <a:pt x="1635" y="1476"/>
                    </a:lnTo>
                    <a:cubicBezTo>
                      <a:pt x="1755" y="1503"/>
                      <a:pt x="1835" y="1596"/>
                      <a:pt x="1848" y="1716"/>
                    </a:cubicBezTo>
                    <a:cubicBezTo>
                      <a:pt x="1848" y="1862"/>
                      <a:pt x="1728" y="1981"/>
                      <a:pt x="1595" y="1981"/>
                    </a:cubicBezTo>
                    <a:cubicBezTo>
                      <a:pt x="1449" y="1981"/>
                      <a:pt x="1329" y="1875"/>
                      <a:pt x="1316" y="1729"/>
                    </a:cubicBezTo>
                    <a:cubicBezTo>
                      <a:pt x="1316" y="1609"/>
                      <a:pt x="1396" y="1503"/>
                      <a:pt x="1502" y="1476"/>
                    </a:cubicBezTo>
                    <a:lnTo>
                      <a:pt x="1489" y="1064"/>
                    </a:lnTo>
                    <a:lnTo>
                      <a:pt x="758" y="1091"/>
                    </a:lnTo>
                    <a:lnTo>
                      <a:pt x="771" y="1503"/>
                    </a:lnTo>
                    <a:cubicBezTo>
                      <a:pt x="877" y="1529"/>
                      <a:pt x="971" y="1623"/>
                      <a:pt x="971" y="1742"/>
                    </a:cubicBezTo>
                    <a:cubicBezTo>
                      <a:pt x="971" y="1888"/>
                      <a:pt x="864" y="2008"/>
                      <a:pt x="718" y="2008"/>
                    </a:cubicBezTo>
                    <a:cubicBezTo>
                      <a:pt x="710" y="2009"/>
                      <a:pt x="703" y="2009"/>
                      <a:pt x="696" y="2009"/>
                    </a:cubicBezTo>
                    <a:cubicBezTo>
                      <a:pt x="560" y="2009"/>
                      <a:pt x="452" y="1894"/>
                      <a:pt x="452" y="1755"/>
                    </a:cubicBezTo>
                    <a:cubicBezTo>
                      <a:pt x="439" y="1636"/>
                      <a:pt x="519" y="1543"/>
                      <a:pt x="638" y="1503"/>
                    </a:cubicBezTo>
                    <a:lnTo>
                      <a:pt x="625" y="1091"/>
                    </a:lnTo>
                    <a:lnTo>
                      <a:pt x="213" y="1104"/>
                    </a:lnTo>
                    <a:lnTo>
                      <a:pt x="0" y="1131"/>
                    </a:lnTo>
                    <a:lnTo>
                      <a:pt x="93" y="4015"/>
                    </a:lnTo>
                    <a:cubicBezTo>
                      <a:pt x="133" y="4986"/>
                      <a:pt x="186" y="5983"/>
                      <a:pt x="173" y="6966"/>
                    </a:cubicBezTo>
                    <a:lnTo>
                      <a:pt x="372" y="6966"/>
                    </a:lnTo>
                    <a:cubicBezTo>
                      <a:pt x="492" y="6966"/>
                      <a:pt x="598" y="6980"/>
                      <a:pt x="705" y="6993"/>
                    </a:cubicBezTo>
                    <a:cubicBezTo>
                      <a:pt x="824" y="7006"/>
                      <a:pt x="944" y="7020"/>
                      <a:pt x="1050" y="7020"/>
                    </a:cubicBezTo>
                    <a:cubicBezTo>
                      <a:pt x="1236" y="7046"/>
                      <a:pt x="1436" y="7059"/>
                      <a:pt x="1622" y="7059"/>
                    </a:cubicBezTo>
                    <a:cubicBezTo>
                      <a:pt x="1821" y="7059"/>
                      <a:pt x="2007" y="7046"/>
                      <a:pt x="2193" y="7006"/>
                    </a:cubicBezTo>
                    <a:cubicBezTo>
                      <a:pt x="2380" y="6993"/>
                      <a:pt x="2579" y="6980"/>
                      <a:pt x="2765" y="6953"/>
                    </a:cubicBezTo>
                    <a:cubicBezTo>
                      <a:pt x="3038" y="6934"/>
                      <a:pt x="3310" y="6921"/>
                      <a:pt x="3583" y="6921"/>
                    </a:cubicBezTo>
                    <a:cubicBezTo>
                      <a:pt x="3682" y="6921"/>
                      <a:pt x="3782" y="6923"/>
                      <a:pt x="3882" y="6926"/>
                    </a:cubicBezTo>
                    <a:cubicBezTo>
                      <a:pt x="4081" y="6926"/>
                      <a:pt x="4267" y="6940"/>
                      <a:pt x="4467" y="6940"/>
                    </a:cubicBezTo>
                    <a:cubicBezTo>
                      <a:pt x="4653" y="6926"/>
                      <a:pt x="4839" y="6926"/>
                      <a:pt x="5038" y="6926"/>
                    </a:cubicBezTo>
                    <a:cubicBezTo>
                      <a:pt x="5187" y="6926"/>
                      <a:pt x="5336" y="6944"/>
                      <a:pt x="5485" y="6944"/>
                    </a:cubicBezTo>
                    <a:cubicBezTo>
                      <a:pt x="5522" y="6944"/>
                      <a:pt x="5559" y="6942"/>
                      <a:pt x="5597" y="6940"/>
                    </a:cubicBezTo>
                    <a:cubicBezTo>
                      <a:pt x="5769" y="6926"/>
                      <a:pt x="5942" y="6887"/>
                      <a:pt x="6102" y="6847"/>
                    </a:cubicBezTo>
                    <a:cubicBezTo>
                      <a:pt x="6274" y="6794"/>
                      <a:pt x="6447" y="6767"/>
                      <a:pt x="6620" y="6727"/>
                    </a:cubicBezTo>
                    <a:cubicBezTo>
                      <a:pt x="6793" y="6714"/>
                      <a:pt x="6952" y="6714"/>
                      <a:pt x="7125" y="6714"/>
                    </a:cubicBezTo>
                    <a:cubicBezTo>
                      <a:pt x="7298" y="6727"/>
                      <a:pt x="7471" y="6740"/>
                      <a:pt x="7630" y="6767"/>
                    </a:cubicBezTo>
                    <a:cubicBezTo>
                      <a:pt x="7790" y="6820"/>
                      <a:pt x="7949" y="6847"/>
                      <a:pt x="8109" y="6873"/>
                    </a:cubicBezTo>
                    <a:cubicBezTo>
                      <a:pt x="8117" y="6874"/>
                      <a:pt x="8126" y="6874"/>
                      <a:pt x="8134" y="6874"/>
                    </a:cubicBezTo>
                    <a:cubicBezTo>
                      <a:pt x="8452" y="6874"/>
                      <a:pt x="8662" y="6634"/>
                      <a:pt x="8986" y="6634"/>
                    </a:cubicBezTo>
                    <a:cubicBezTo>
                      <a:pt x="9332" y="6634"/>
                      <a:pt x="9704" y="6754"/>
                      <a:pt x="10063" y="6780"/>
                    </a:cubicBezTo>
                    <a:cubicBezTo>
                      <a:pt x="10176" y="6794"/>
                      <a:pt x="10289" y="6800"/>
                      <a:pt x="10404" y="6800"/>
                    </a:cubicBezTo>
                    <a:cubicBezTo>
                      <a:pt x="10518" y="6800"/>
                      <a:pt x="10635" y="6794"/>
                      <a:pt x="10754" y="6780"/>
                    </a:cubicBezTo>
                    <a:cubicBezTo>
                      <a:pt x="11765" y="6727"/>
                      <a:pt x="12762" y="6647"/>
                      <a:pt x="13772" y="6541"/>
                    </a:cubicBezTo>
                    <a:cubicBezTo>
                      <a:pt x="14104" y="6514"/>
                      <a:pt x="14436" y="6461"/>
                      <a:pt x="14756" y="6368"/>
                    </a:cubicBezTo>
                    <a:cubicBezTo>
                      <a:pt x="14982" y="6302"/>
                      <a:pt x="15207" y="6235"/>
                      <a:pt x="15447" y="6182"/>
                    </a:cubicBezTo>
                    <a:cubicBezTo>
                      <a:pt x="15573" y="6162"/>
                      <a:pt x="15703" y="6152"/>
                      <a:pt x="15834" y="6152"/>
                    </a:cubicBezTo>
                    <a:cubicBezTo>
                      <a:pt x="15965" y="6152"/>
                      <a:pt x="16098" y="6162"/>
                      <a:pt x="16231" y="6182"/>
                    </a:cubicBezTo>
                    <a:cubicBezTo>
                      <a:pt x="16656" y="6195"/>
                      <a:pt x="17082" y="6262"/>
                      <a:pt x="17494" y="6381"/>
                    </a:cubicBezTo>
                    <a:cubicBezTo>
                      <a:pt x="17683" y="6445"/>
                      <a:pt x="17881" y="6483"/>
                      <a:pt x="18074" y="6483"/>
                    </a:cubicBezTo>
                    <a:cubicBezTo>
                      <a:pt x="18125" y="6483"/>
                      <a:pt x="18175" y="6480"/>
                      <a:pt x="18225" y="6475"/>
                    </a:cubicBezTo>
                    <a:cubicBezTo>
                      <a:pt x="18464" y="6448"/>
                      <a:pt x="18704" y="6395"/>
                      <a:pt x="18943" y="6368"/>
                    </a:cubicBezTo>
                    <a:cubicBezTo>
                      <a:pt x="19082" y="6362"/>
                      <a:pt x="19225" y="6358"/>
                      <a:pt x="19368" y="6358"/>
                    </a:cubicBezTo>
                    <a:cubicBezTo>
                      <a:pt x="19511" y="6358"/>
                      <a:pt x="19654" y="6362"/>
                      <a:pt x="19794" y="6368"/>
                    </a:cubicBezTo>
                    <a:cubicBezTo>
                      <a:pt x="19880" y="6370"/>
                      <a:pt x="19966" y="6371"/>
                      <a:pt x="20053" y="6371"/>
                    </a:cubicBezTo>
                    <a:cubicBezTo>
                      <a:pt x="20647" y="6371"/>
                      <a:pt x="21249" y="6331"/>
                      <a:pt x="21841" y="6262"/>
                    </a:cubicBezTo>
                    <a:cubicBezTo>
                      <a:pt x="22067" y="6262"/>
                      <a:pt x="22306" y="6209"/>
                      <a:pt x="22532" y="6142"/>
                    </a:cubicBezTo>
                    <a:cubicBezTo>
                      <a:pt x="22718" y="6036"/>
                      <a:pt x="22918" y="5969"/>
                      <a:pt x="23130" y="5930"/>
                    </a:cubicBezTo>
                    <a:cubicBezTo>
                      <a:pt x="23164" y="5930"/>
                      <a:pt x="23190" y="5931"/>
                      <a:pt x="23211" y="5931"/>
                    </a:cubicBezTo>
                    <a:cubicBezTo>
                      <a:pt x="23263" y="5931"/>
                      <a:pt x="23286" y="5924"/>
                      <a:pt x="23343" y="5876"/>
                    </a:cubicBezTo>
                    <a:cubicBezTo>
                      <a:pt x="23383" y="5850"/>
                      <a:pt x="23409" y="5783"/>
                      <a:pt x="23449" y="5743"/>
                    </a:cubicBezTo>
                    <a:cubicBezTo>
                      <a:pt x="23531" y="5670"/>
                      <a:pt x="23636" y="5633"/>
                      <a:pt x="23744" y="5633"/>
                    </a:cubicBezTo>
                    <a:cubicBezTo>
                      <a:pt x="23830" y="5633"/>
                      <a:pt x="23917" y="5656"/>
                      <a:pt x="23994" y="5704"/>
                    </a:cubicBezTo>
                    <a:cubicBezTo>
                      <a:pt x="24180" y="5797"/>
                      <a:pt x="24313" y="5956"/>
                      <a:pt x="24513" y="6009"/>
                    </a:cubicBezTo>
                    <a:cubicBezTo>
                      <a:pt x="24712" y="6076"/>
                      <a:pt x="24912" y="6089"/>
                      <a:pt x="25124" y="6089"/>
                    </a:cubicBezTo>
                    <a:cubicBezTo>
                      <a:pt x="25766" y="6102"/>
                      <a:pt x="26407" y="6109"/>
                      <a:pt x="27049" y="6109"/>
                    </a:cubicBezTo>
                    <a:cubicBezTo>
                      <a:pt x="29013" y="6109"/>
                      <a:pt x="30980" y="6046"/>
                      <a:pt x="32954" y="5916"/>
                    </a:cubicBezTo>
                    <a:cubicBezTo>
                      <a:pt x="33087" y="5902"/>
                      <a:pt x="33220" y="5895"/>
                      <a:pt x="33353" y="5895"/>
                    </a:cubicBezTo>
                    <a:cubicBezTo>
                      <a:pt x="33606" y="5895"/>
                      <a:pt x="33858" y="5922"/>
                      <a:pt x="34110" y="5983"/>
                    </a:cubicBezTo>
                    <a:cubicBezTo>
                      <a:pt x="34153" y="6008"/>
                      <a:pt x="34200" y="6017"/>
                      <a:pt x="34249" y="6017"/>
                    </a:cubicBezTo>
                    <a:cubicBezTo>
                      <a:pt x="34278" y="6017"/>
                      <a:pt x="34307" y="6014"/>
                      <a:pt x="34336" y="6009"/>
                    </a:cubicBezTo>
                    <a:cubicBezTo>
                      <a:pt x="34483" y="5956"/>
                      <a:pt x="34429" y="5464"/>
                      <a:pt x="34429" y="5345"/>
                    </a:cubicBezTo>
                    <a:cubicBezTo>
                      <a:pt x="34456" y="5079"/>
                      <a:pt x="34456" y="4826"/>
                      <a:pt x="34456" y="4560"/>
                    </a:cubicBezTo>
                    <a:cubicBezTo>
                      <a:pt x="34390" y="3085"/>
                      <a:pt x="34270" y="1569"/>
                      <a:pt x="34296" y="94"/>
                    </a:cubicBezTo>
                    <a:lnTo>
                      <a:pt x="34296" y="94"/>
                    </a:lnTo>
                    <a:cubicBezTo>
                      <a:pt x="34170" y="100"/>
                      <a:pt x="34041" y="104"/>
                      <a:pt x="33911" y="104"/>
                    </a:cubicBezTo>
                    <a:cubicBezTo>
                      <a:pt x="33781" y="104"/>
                      <a:pt x="33652" y="100"/>
                      <a:pt x="33525" y="94"/>
                    </a:cubicBezTo>
                    <a:lnTo>
                      <a:pt x="33525" y="386"/>
                    </a:lnTo>
                    <a:cubicBezTo>
                      <a:pt x="33645" y="413"/>
                      <a:pt x="33725" y="519"/>
                      <a:pt x="33738" y="639"/>
                    </a:cubicBezTo>
                    <a:cubicBezTo>
                      <a:pt x="33738" y="772"/>
                      <a:pt x="33619" y="891"/>
                      <a:pt x="33486" y="905"/>
                    </a:cubicBezTo>
                    <a:cubicBezTo>
                      <a:pt x="33339" y="905"/>
                      <a:pt x="33220" y="798"/>
                      <a:pt x="33206" y="652"/>
                    </a:cubicBezTo>
                    <a:cubicBezTo>
                      <a:pt x="33206" y="532"/>
                      <a:pt x="33286" y="426"/>
                      <a:pt x="33393" y="400"/>
                    </a:cubicBezTo>
                    <a:lnTo>
                      <a:pt x="33393" y="94"/>
                    </a:lnTo>
                    <a:cubicBezTo>
                      <a:pt x="33140" y="81"/>
                      <a:pt x="32887" y="54"/>
                      <a:pt x="32648" y="41"/>
                    </a:cubicBezTo>
                    <a:lnTo>
                      <a:pt x="32648" y="41"/>
                    </a:lnTo>
                    <a:lnTo>
                      <a:pt x="32661" y="413"/>
                    </a:lnTo>
                    <a:cubicBezTo>
                      <a:pt x="32768" y="439"/>
                      <a:pt x="32861" y="546"/>
                      <a:pt x="32861" y="665"/>
                    </a:cubicBezTo>
                    <a:cubicBezTo>
                      <a:pt x="32861" y="798"/>
                      <a:pt x="32754" y="931"/>
                      <a:pt x="32608" y="931"/>
                    </a:cubicBezTo>
                    <a:cubicBezTo>
                      <a:pt x="32462" y="931"/>
                      <a:pt x="32342" y="825"/>
                      <a:pt x="32342" y="679"/>
                    </a:cubicBezTo>
                    <a:cubicBezTo>
                      <a:pt x="32329" y="559"/>
                      <a:pt x="32409" y="453"/>
                      <a:pt x="32528" y="426"/>
                    </a:cubicBezTo>
                    <a:lnTo>
                      <a:pt x="32515" y="27"/>
                    </a:lnTo>
                    <a:cubicBezTo>
                      <a:pt x="32263" y="14"/>
                      <a:pt x="32010" y="1"/>
                      <a:pt x="31771" y="1"/>
                    </a:cubicBezTo>
                    <a:lnTo>
                      <a:pt x="31784" y="453"/>
                    </a:lnTo>
                    <a:cubicBezTo>
                      <a:pt x="31904" y="479"/>
                      <a:pt x="31983" y="572"/>
                      <a:pt x="31983" y="692"/>
                    </a:cubicBezTo>
                    <a:cubicBezTo>
                      <a:pt x="31997" y="838"/>
                      <a:pt x="31877" y="958"/>
                      <a:pt x="31731" y="958"/>
                    </a:cubicBezTo>
                    <a:cubicBezTo>
                      <a:pt x="31598" y="958"/>
                      <a:pt x="31478" y="852"/>
                      <a:pt x="31465" y="705"/>
                    </a:cubicBezTo>
                    <a:cubicBezTo>
                      <a:pt x="31465" y="586"/>
                      <a:pt x="31545" y="479"/>
                      <a:pt x="31651" y="453"/>
                    </a:cubicBezTo>
                    <a:lnTo>
                      <a:pt x="316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55"/>
              <p:cNvSpPr/>
              <p:nvPr/>
            </p:nvSpPr>
            <p:spPr>
              <a:xfrm rot="8529976">
                <a:off x="867326" y="1917306"/>
                <a:ext cx="1080078" cy="652824"/>
              </a:xfrm>
              <a:custGeom>
                <a:avLst/>
                <a:gdLst/>
                <a:ahLst/>
                <a:cxnLst/>
                <a:rect l="l" t="t" r="r" b="b"/>
                <a:pathLst>
                  <a:path w="7326" h="4428" extrusionOk="0">
                    <a:moveTo>
                      <a:pt x="732" y="1"/>
                    </a:moveTo>
                    <a:lnTo>
                      <a:pt x="1" y="2115"/>
                    </a:lnTo>
                    <a:lnTo>
                      <a:pt x="6581" y="4428"/>
                    </a:lnTo>
                    <a:lnTo>
                      <a:pt x="7325" y="230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DABC95">
                  <a:alpha val="5531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55"/>
            <p:cNvSpPr/>
            <p:nvPr/>
          </p:nvSpPr>
          <p:spPr>
            <a:xfrm>
              <a:off x="-1718375" y="2783777"/>
              <a:ext cx="3752463" cy="3005013"/>
            </a:xfrm>
            <a:custGeom>
              <a:avLst/>
              <a:gdLst/>
              <a:ahLst/>
              <a:cxnLst/>
              <a:rect l="l" t="t" r="r" b="b"/>
              <a:pathLst>
                <a:path w="22692" h="18172" fill="none" extrusionOk="0">
                  <a:moveTo>
                    <a:pt x="21283" y="5503"/>
                  </a:moveTo>
                  <a:cubicBezTo>
                    <a:pt x="22692" y="9425"/>
                    <a:pt x="19395" y="14210"/>
                    <a:pt x="13918" y="16191"/>
                  </a:cubicBezTo>
                  <a:cubicBezTo>
                    <a:pt x="8428" y="18172"/>
                    <a:pt x="2832" y="16590"/>
                    <a:pt x="1423" y="12668"/>
                  </a:cubicBezTo>
                  <a:cubicBezTo>
                    <a:pt x="0" y="8747"/>
                    <a:pt x="3297" y="3961"/>
                    <a:pt x="8787" y="1981"/>
                  </a:cubicBezTo>
                  <a:cubicBezTo>
                    <a:pt x="14264" y="0"/>
                    <a:pt x="19860" y="1582"/>
                    <a:pt x="21283" y="550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55"/>
          <p:cNvSpPr txBox="1">
            <a:spLocks noGrp="1"/>
          </p:cNvSpPr>
          <p:nvPr>
            <p:ph type="ctrTitle" idx="4294967295"/>
          </p:nvPr>
        </p:nvSpPr>
        <p:spPr>
          <a:xfrm rot="-608364" flipH="1">
            <a:off x="3715523" y="1138680"/>
            <a:ext cx="1189477" cy="548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Hurdle</a:t>
            </a:r>
            <a:endParaRPr sz="1200" b="1" dirty="0">
              <a:solidFill>
                <a:schemeClr val="dk1"/>
              </a:solidFill>
              <a:latin typeface="Adamina"/>
              <a:ea typeface="Adamina"/>
              <a:cs typeface="Adamina"/>
              <a:sym typeface="Adami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95E7D-2982-450A-89D2-4CD4F75F9B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1524263" y="483"/>
            <a:ext cx="6317644" cy="1749187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635" name="Google Shape;635;p57"/>
          <p:cNvSpPr/>
          <p:nvPr/>
        </p:nvSpPr>
        <p:spPr>
          <a:xfrm rot="10246701">
            <a:off x="266625" y="2499646"/>
            <a:ext cx="980870" cy="842363"/>
          </a:xfrm>
          <a:custGeom>
            <a:avLst/>
            <a:gdLst/>
            <a:ahLst/>
            <a:cxnLst/>
            <a:rect l="l" t="t" r="r" b="b"/>
            <a:pathLst>
              <a:path w="15328" h="6441" extrusionOk="0">
                <a:moveTo>
                  <a:pt x="15306" y="1"/>
                </a:moveTo>
                <a:cubicBezTo>
                  <a:pt x="15283" y="1"/>
                  <a:pt x="15247" y="7"/>
                  <a:pt x="15247" y="7"/>
                </a:cubicBezTo>
                <a:cubicBezTo>
                  <a:pt x="14224" y="7"/>
                  <a:pt x="8601" y="127"/>
                  <a:pt x="7590" y="127"/>
                </a:cubicBezTo>
                <a:cubicBezTo>
                  <a:pt x="6035" y="127"/>
                  <a:pt x="4054" y="60"/>
                  <a:pt x="2499" y="60"/>
                </a:cubicBezTo>
                <a:cubicBezTo>
                  <a:pt x="1959" y="60"/>
                  <a:pt x="1418" y="78"/>
                  <a:pt x="877" y="78"/>
                </a:cubicBezTo>
                <a:cubicBezTo>
                  <a:pt x="607" y="78"/>
                  <a:pt x="337" y="73"/>
                  <a:pt x="66" y="60"/>
                </a:cubicBezTo>
                <a:lnTo>
                  <a:pt x="66" y="60"/>
                </a:lnTo>
                <a:cubicBezTo>
                  <a:pt x="93" y="140"/>
                  <a:pt x="146" y="259"/>
                  <a:pt x="186" y="392"/>
                </a:cubicBezTo>
                <a:cubicBezTo>
                  <a:pt x="253" y="618"/>
                  <a:pt x="306" y="884"/>
                  <a:pt x="213" y="1030"/>
                </a:cubicBezTo>
                <a:cubicBezTo>
                  <a:pt x="186" y="1057"/>
                  <a:pt x="173" y="1084"/>
                  <a:pt x="160" y="1123"/>
                </a:cubicBezTo>
                <a:cubicBezTo>
                  <a:pt x="160" y="1190"/>
                  <a:pt x="226" y="1243"/>
                  <a:pt x="226" y="1310"/>
                </a:cubicBezTo>
                <a:cubicBezTo>
                  <a:pt x="226" y="1349"/>
                  <a:pt x="213" y="1403"/>
                  <a:pt x="186" y="1429"/>
                </a:cubicBezTo>
                <a:cubicBezTo>
                  <a:pt x="93" y="1615"/>
                  <a:pt x="93" y="1828"/>
                  <a:pt x="173" y="2001"/>
                </a:cubicBezTo>
                <a:cubicBezTo>
                  <a:pt x="213" y="2107"/>
                  <a:pt x="292" y="2214"/>
                  <a:pt x="253" y="2320"/>
                </a:cubicBezTo>
                <a:cubicBezTo>
                  <a:pt x="239" y="2386"/>
                  <a:pt x="186" y="2440"/>
                  <a:pt x="213" y="2506"/>
                </a:cubicBezTo>
                <a:cubicBezTo>
                  <a:pt x="226" y="2572"/>
                  <a:pt x="266" y="2586"/>
                  <a:pt x="279" y="2626"/>
                </a:cubicBezTo>
                <a:cubicBezTo>
                  <a:pt x="399" y="2825"/>
                  <a:pt x="0" y="2998"/>
                  <a:pt x="27" y="3224"/>
                </a:cubicBezTo>
                <a:cubicBezTo>
                  <a:pt x="27" y="3290"/>
                  <a:pt x="80" y="3343"/>
                  <a:pt x="80" y="3423"/>
                </a:cubicBezTo>
                <a:cubicBezTo>
                  <a:pt x="53" y="3543"/>
                  <a:pt x="53" y="3676"/>
                  <a:pt x="80" y="3795"/>
                </a:cubicBezTo>
                <a:cubicBezTo>
                  <a:pt x="120" y="3942"/>
                  <a:pt x="133" y="4088"/>
                  <a:pt x="120" y="4247"/>
                </a:cubicBezTo>
                <a:cubicBezTo>
                  <a:pt x="106" y="4327"/>
                  <a:pt x="106" y="4420"/>
                  <a:pt x="146" y="4500"/>
                </a:cubicBezTo>
                <a:cubicBezTo>
                  <a:pt x="199" y="4646"/>
                  <a:pt x="386" y="4753"/>
                  <a:pt x="346" y="4899"/>
                </a:cubicBezTo>
                <a:cubicBezTo>
                  <a:pt x="332" y="4939"/>
                  <a:pt x="306" y="4979"/>
                  <a:pt x="292" y="5018"/>
                </a:cubicBezTo>
                <a:cubicBezTo>
                  <a:pt x="253" y="5165"/>
                  <a:pt x="452" y="5284"/>
                  <a:pt x="412" y="5430"/>
                </a:cubicBezTo>
                <a:cubicBezTo>
                  <a:pt x="372" y="5537"/>
                  <a:pt x="186" y="5563"/>
                  <a:pt x="146" y="5683"/>
                </a:cubicBezTo>
                <a:cubicBezTo>
                  <a:pt x="106" y="5789"/>
                  <a:pt x="213" y="5909"/>
                  <a:pt x="133" y="5989"/>
                </a:cubicBezTo>
                <a:cubicBezTo>
                  <a:pt x="106" y="6015"/>
                  <a:pt x="80" y="6015"/>
                  <a:pt x="53" y="6042"/>
                </a:cubicBezTo>
                <a:cubicBezTo>
                  <a:pt x="40" y="6069"/>
                  <a:pt x="27" y="6162"/>
                  <a:pt x="40" y="6228"/>
                </a:cubicBezTo>
                <a:cubicBezTo>
                  <a:pt x="53" y="6295"/>
                  <a:pt x="160" y="6361"/>
                  <a:pt x="93" y="6414"/>
                </a:cubicBezTo>
                <a:cubicBezTo>
                  <a:pt x="173" y="6427"/>
                  <a:pt x="266" y="6441"/>
                  <a:pt x="346" y="6441"/>
                </a:cubicBezTo>
                <a:lnTo>
                  <a:pt x="14197" y="6441"/>
                </a:lnTo>
                <a:cubicBezTo>
                  <a:pt x="14038" y="5444"/>
                  <a:pt x="14676" y="3968"/>
                  <a:pt x="15327" y="7"/>
                </a:cubicBezTo>
                <a:cubicBezTo>
                  <a:pt x="15327" y="2"/>
                  <a:pt x="15318" y="1"/>
                  <a:pt x="15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57"/>
          <p:cNvSpPr/>
          <p:nvPr/>
        </p:nvSpPr>
        <p:spPr>
          <a:xfrm rot="-144694">
            <a:off x="7796618" y="2552728"/>
            <a:ext cx="980826" cy="842361"/>
          </a:xfrm>
          <a:custGeom>
            <a:avLst/>
            <a:gdLst/>
            <a:ahLst/>
            <a:cxnLst/>
            <a:rect l="l" t="t" r="r" b="b"/>
            <a:pathLst>
              <a:path w="15328" h="6441" extrusionOk="0">
                <a:moveTo>
                  <a:pt x="15306" y="1"/>
                </a:moveTo>
                <a:cubicBezTo>
                  <a:pt x="15283" y="1"/>
                  <a:pt x="15247" y="7"/>
                  <a:pt x="15247" y="7"/>
                </a:cubicBezTo>
                <a:cubicBezTo>
                  <a:pt x="14224" y="7"/>
                  <a:pt x="8601" y="127"/>
                  <a:pt x="7590" y="127"/>
                </a:cubicBezTo>
                <a:cubicBezTo>
                  <a:pt x="6035" y="127"/>
                  <a:pt x="4054" y="60"/>
                  <a:pt x="2499" y="60"/>
                </a:cubicBezTo>
                <a:cubicBezTo>
                  <a:pt x="1959" y="60"/>
                  <a:pt x="1418" y="78"/>
                  <a:pt x="877" y="78"/>
                </a:cubicBezTo>
                <a:cubicBezTo>
                  <a:pt x="607" y="78"/>
                  <a:pt x="337" y="73"/>
                  <a:pt x="66" y="60"/>
                </a:cubicBezTo>
                <a:lnTo>
                  <a:pt x="66" y="60"/>
                </a:lnTo>
                <a:cubicBezTo>
                  <a:pt x="93" y="140"/>
                  <a:pt x="146" y="259"/>
                  <a:pt x="186" y="392"/>
                </a:cubicBezTo>
                <a:cubicBezTo>
                  <a:pt x="253" y="618"/>
                  <a:pt x="306" y="884"/>
                  <a:pt x="213" y="1030"/>
                </a:cubicBezTo>
                <a:cubicBezTo>
                  <a:pt x="186" y="1057"/>
                  <a:pt x="173" y="1084"/>
                  <a:pt x="160" y="1123"/>
                </a:cubicBezTo>
                <a:cubicBezTo>
                  <a:pt x="160" y="1190"/>
                  <a:pt x="226" y="1243"/>
                  <a:pt x="226" y="1310"/>
                </a:cubicBezTo>
                <a:cubicBezTo>
                  <a:pt x="226" y="1349"/>
                  <a:pt x="213" y="1403"/>
                  <a:pt x="186" y="1429"/>
                </a:cubicBezTo>
                <a:cubicBezTo>
                  <a:pt x="93" y="1615"/>
                  <a:pt x="93" y="1828"/>
                  <a:pt x="173" y="2001"/>
                </a:cubicBezTo>
                <a:cubicBezTo>
                  <a:pt x="213" y="2107"/>
                  <a:pt x="292" y="2214"/>
                  <a:pt x="253" y="2320"/>
                </a:cubicBezTo>
                <a:cubicBezTo>
                  <a:pt x="239" y="2386"/>
                  <a:pt x="186" y="2440"/>
                  <a:pt x="213" y="2506"/>
                </a:cubicBezTo>
                <a:cubicBezTo>
                  <a:pt x="226" y="2572"/>
                  <a:pt x="266" y="2586"/>
                  <a:pt x="279" y="2626"/>
                </a:cubicBezTo>
                <a:cubicBezTo>
                  <a:pt x="399" y="2825"/>
                  <a:pt x="0" y="2998"/>
                  <a:pt x="27" y="3224"/>
                </a:cubicBezTo>
                <a:cubicBezTo>
                  <a:pt x="27" y="3290"/>
                  <a:pt x="80" y="3343"/>
                  <a:pt x="80" y="3423"/>
                </a:cubicBezTo>
                <a:cubicBezTo>
                  <a:pt x="53" y="3543"/>
                  <a:pt x="53" y="3676"/>
                  <a:pt x="80" y="3795"/>
                </a:cubicBezTo>
                <a:cubicBezTo>
                  <a:pt x="120" y="3942"/>
                  <a:pt x="133" y="4088"/>
                  <a:pt x="120" y="4247"/>
                </a:cubicBezTo>
                <a:cubicBezTo>
                  <a:pt x="106" y="4327"/>
                  <a:pt x="106" y="4420"/>
                  <a:pt x="146" y="4500"/>
                </a:cubicBezTo>
                <a:cubicBezTo>
                  <a:pt x="199" y="4646"/>
                  <a:pt x="386" y="4753"/>
                  <a:pt x="346" y="4899"/>
                </a:cubicBezTo>
                <a:cubicBezTo>
                  <a:pt x="332" y="4939"/>
                  <a:pt x="306" y="4979"/>
                  <a:pt x="292" y="5018"/>
                </a:cubicBezTo>
                <a:cubicBezTo>
                  <a:pt x="253" y="5165"/>
                  <a:pt x="452" y="5284"/>
                  <a:pt x="412" y="5430"/>
                </a:cubicBezTo>
                <a:cubicBezTo>
                  <a:pt x="372" y="5537"/>
                  <a:pt x="186" y="5563"/>
                  <a:pt x="146" y="5683"/>
                </a:cubicBezTo>
                <a:cubicBezTo>
                  <a:pt x="106" y="5789"/>
                  <a:pt x="213" y="5909"/>
                  <a:pt x="133" y="5989"/>
                </a:cubicBezTo>
                <a:cubicBezTo>
                  <a:pt x="106" y="6015"/>
                  <a:pt x="80" y="6015"/>
                  <a:pt x="53" y="6042"/>
                </a:cubicBezTo>
                <a:cubicBezTo>
                  <a:pt x="40" y="6069"/>
                  <a:pt x="27" y="6162"/>
                  <a:pt x="40" y="6228"/>
                </a:cubicBezTo>
                <a:cubicBezTo>
                  <a:pt x="53" y="6295"/>
                  <a:pt x="160" y="6361"/>
                  <a:pt x="93" y="6414"/>
                </a:cubicBezTo>
                <a:cubicBezTo>
                  <a:pt x="173" y="6427"/>
                  <a:pt x="266" y="6441"/>
                  <a:pt x="346" y="6441"/>
                </a:cubicBezTo>
                <a:lnTo>
                  <a:pt x="14197" y="6441"/>
                </a:lnTo>
                <a:cubicBezTo>
                  <a:pt x="14038" y="5444"/>
                  <a:pt x="14676" y="3968"/>
                  <a:pt x="15327" y="7"/>
                </a:cubicBezTo>
                <a:cubicBezTo>
                  <a:pt x="15327" y="2"/>
                  <a:pt x="15318" y="1"/>
                  <a:pt x="15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57"/>
          <p:cNvSpPr txBox="1">
            <a:spLocks noGrp="1"/>
          </p:cNvSpPr>
          <p:nvPr>
            <p:ph type="title" idx="4"/>
          </p:nvPr>
        </p:nvSpPr>
        <p:spPr>
          <a:xfrm>
            <a:off x="879485" y="1376234"/>
            <a:ext cx="7713000" cy="537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Life and Death in the Philippines</a:t>
            </a:r>
            <a:endParaRPr dirty="0"/>
          </a:p>
        </p:txBody>
      </p:sp>
      <p:sp>
        <p:nvSpPr>
          <p:cNvPr id="638" name="Google Shape;638;p57"/>
          <p:cNvSpPr txBox="1">
            <a:spLocks noGrp="1"/>
          </p:cNvSpPr>
          <p:nvPr>
            <p:ph type="title"/>
          </p:nvPr>
        </p:nvSpPr>
        <p:spPr>
          <a:xfrm>
            <a:off x="7209384" y="3596350"/>
            <a:ext cx="2135400" cy="35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Suicide</a:t>
            </a:r>
            <a:endParaRPr dirty="0"/>
          </a:p>
        </p:txBody>
      </p:sp>
      <p:sp>
        <p:nvSpPr>
          <p:cNvPr id="640" name="Google Shape;640;p57"/>
          <p:cNvSpPr txBox="1">
            <a:spLocks noGrp="1"/>
          </p:cNvSpPr>
          <p:nvPr>
            <p:ph type="title" idx="2"/>
          </p:nvPr>
        </p:nvSpPr>
        <p:spPr>
          <a:xfrm>
            <a:off x="-310634" y="3552784"/>
            <a:ext cx="2135400" cy="35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Mortality</a:t>
            </a:r>
            <a:endParaRPr dirty="0"/>
          </a:p>
        </p:txBody>
      </p:sp>
      <p:grpSp>
        <p:nvGrpSpPr>
          <p:cNvPr id="642" name="Google Shape;642;p57"/>
          <p:cNvGrpSpPr/>
          <p:nvPr/>
        </p:nvGrpSpPr>
        <p:grpSpPr>
          <a:xfrm>
            <a:off x="465913" y="2641112"/>
            <a:ext cx="582463" cy="559529"/>
            <a:chOff x="1190625" y="340875"/>
            <a:chExt cx="5219200" cy="5013700"/>
          </a:xfrm>
        </p:grpSpPr>
        <p:sp>
          <p:nvSpPr>
            <p:cNvPr id="643" name="Google Shape;643;p57"/>
            <p:cNvSpPr/>
            <p:nvPr/>
          </p:nvSpPr>
          <p:spPr>
            <a:xfrm>
              <a:off x="3087450" y="340875"/>
              <a:ext cx="1529100" cy="2591675"/>
            </a:xfrm>
            <a:custGeom>
              <a:avLst/>
              <a:gdLst/>
              <a:ahLst/>
              <a:cxnLst/>
              <a:rect l="l" t="t" r="r" b="b"/>
              <a:pathLst>
                <a:path w="61164" h="103667" extrusionOk="0">
                  <a:moveTo>
                    <a:pt x="24466" y="0"/>
                  </a:moveTo>
                  <a:lnTo>
                    <a:pt x="24466" y="12428"/>
                  </a:lnTo>
                  <a:cubicBezTo>
                    <a:pt x="24466" y="22671"/>
                    <a:pt x="19344" y="29717"/>
                    <a:pt x="13408" y="37904"/>
                  </a:cubicBezTo>
                  <a:cubicBezTo>
                    <a:pt x="7112" y="46516"/>
                    <a:pt x="1" y="56335"/>
                    <a:pt x="1" y="70557"/>
                  </a:cubicBezTo>
                  <a:cubicBezTo>
                    <a:pt x="1" y="74015"/>
                    <a:pt x="360" y="77472"/>
                    <a:pt x="1077" y="80734"/>
                  </a:cubicBezTo>
                  <a:lnTo>
                    <a:pt x="1534" y="82855"/>
                  </a:lnTo>
                  <a:lnTo>
                    <a:pt x="3230" y="84225"/>
                  </a:lnTo>
                  <a:cubicBezTo>
                    <a:pt x="7601" y="87715"/>
                    <a:pt x="11842" y="92086"/>
                    <a:pt x="15821" y="97175"/>
                  </a:cubicBezTo>
                  <a:lnTo>
                    <a:pt x="19279" y="101611"/>
                  </a:lnTo>
                  <a:lnTo>
                    <a:pt x="23976" y="98577"/>
                  </a:lnTo>
                  <a:cubicBezTo>
                    <a:pt x="25934" y="97305"/>
                    <a:pt x="28217" y="96653"/>
                    <a:pt x="30566" y="96653"/>
                  </a:cubicBezTo>
                  <a:cubicBezTo>
                    <a:pt x="33404" y="96653"/>
                    <a:pt x="36078" y="97599"/>
                    <a:pt x="38297" y="99425"/>
                  </a:cubicBezTo>
                  <a:lnTo>
                    <a:pt x="43483" y="103666"/>
                  </a:lnTo>
                  <a:lnTo>
                    <a:pt x="47234" y="98121"/>
                  </a:lnTo>
                  <a:cubicBezTo>
                    <a:pt x="51410" y="91956"/>
                    <a:pt x="54704" y="85692"/>
                    <a:pt x="57020" y="79560"/>
                  </a:cubicBezTo>
                  <a:cubicBezTo>
                    <a:pt x="59793" y="72318"/>
                    <a:pt x="61163" y="65142"/>
                    <a:pt x="61163" y="58324"/>
                  </a:cubicBezTo>
                  <a:cubicBezTo>
                    <a:pt x="61163" y="28608"/>
                    <a:pt x="35426" y="8449"/>
                    <a:pt x="34317" y="7601"/>
                  </a:cubicBezTo>
                  <a:lnTo>
                    <a:pt x="30566" y="4697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7"/>
            <p:cNvSpPr/>
            <p:nvPr/>
          </p:nvSpPr>
          <p:spPr>
            <a:xfrm>
              <a:off x="1190625" y="1880600"/>
              <a:ext cx="2636525" cy="1671725"/>
            </a:xfrm>
            <a:custGeom>
              <a:avLst/>
              <a:gdLst/>
              <a:ahLst/>
              <a:cxnLst/>
              <a:rect l="l" t="t" r="r" b="b"/>
              <a:pathLst>
                <a:path w="105461" h="66869" extrusionOk="0">
                  <a:moveTo>
                    <a:pt x="51127" y="1"/>
                  </a:moveTo>
                  <a:cubicBezTo>
                    <a:pt x="29521" y="1"/>
                    <a:pt x="11475" y="11767"/>
                    <a:pt x="10536" y="12393"/>
                  </a:cubicBezTo>
                  <a:lnTo>
                    <a:pt x="0" y="19374"/>
                  </a:lnTo>
                  <a:lnTo>
                    <a:pt x="12037" y="23288"/>
                  </a:lnTo>
                  <a:cubicBezTo>
                    <a:pt x="21823" y="26485"/>
                    <a:pt x="27140" y="33563"/>
                    <a:pt x="33305" y="41751"/>
                  </a:cubicBezTo>
                  <a:cubicBezTo>
                    <a:pt x="39764" y="50395"/>
                    <a:pt x="47070" y="60148"/>
                    <a:pt x="60542" y="64520"/>
                  </a:cubicBezTo>
                  <a:cubicBezTo>
                    <a:pt x="63870" y="65596"/>
                    <a:pt x="67230" y="66314"/>
                    <a:pt x="70589" y="66640"/>
                  </a:cubicBezTo>
                  <a:lnTo>
                    <a:pt x="72742" y="66868"/>
                  </a:lnTo>
                  <a:lnTo>
                    <a:pt x="74536" y="65661"/>
                  </a:lnTo>
                  <a:cubicBezTo>
                    <a:pt x="79234" y="62595"/>
                    <a:pt x="84714" y="59920"/>
                    <a:pt x="90781" y="57735"/>
                  </a:cubicBezTo>
                  <a:lnTo>
                    <a:pt x="96033" y="55810"/>
                  </a:lnTo>
                  <a:lnTo>
                    <a:pt x="94598" y="50395"/>
                  </a:lnTo>
                  <a:cubicBezTo>
                    <a:pt x="94337" y="49384"/>
                    <a:pt x="94206" y="48340"/>
                    <a:pt x="94206" y="47296"/>
                  </a:cubicBezTo>
                  <a:cubicBezTo>
                    <a:pt x="94206" y="43121"/>
                    <a:pt x="96294" y="39272"/>
                    <a:pt x="99849" y="36988"/>
                  </a:cubicBezTo>
                  <a:lnTo>
                    <a:pt x="105460" y="33368"/>
                  </a:lnTo>
                  <a:lnTo>
                    <a:pt x="101350" y="28083"/>
                  </a:lnTo>
                  <a:cubicBezTo>
                    <a:pt x="96783" y="22212"/>
                    <a:pt x="91890" y="17188"/>
                    <a:pt x="86769" y="13078"/>
                  </a:cubicBezTo>
                  <a:cubicBezTo>
                    <a:pt x="80702" y="8218"/>
                    <a:pt x="74341" y="4695"/>
                    <a:pt x="67817" y="2574"/>
                  </a:cubicBezTo>
                  <a:cubicBezTo>
                    <a:pt x="62172" y="739"/>
                    <a:pt x="56538" y="1"/>
                    <a:pt x="51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7"/>
            <p:cNvSpPr/>
            <p:nvPr/>
          </p:nvSpPr>
          <p:spPr>
            <a:xfrm>
              <a:off x="2054225" y="2979000"/>
              <a:ext cx="1993900" cy="2375575"/>
            </a:xfrm>
            <a:custGeom>
              <a:avLst/>
              <a:gdLst/>
              <a:ahLst/>
              <a:cxnLst/>
              <a:rect l="l" t="t" r="r" b="b"/>
              <a:pathLst>
                <a:path w="79756" h="95023" extrusionOk="0">
                  <a:moveTo>
                    <a:pt x="58357" y="0"/>
                  </a:moveTo>
                  <a:lnTo>
                    <a:pt x="52062" y="2284"/>
                  </a:lnTo>
                  <a:cubicBezTo>
                    <a:pt x="45114" y="4795"/>
                    <a:pt x="38785" y="7894"/>
                    <a:pt x="33273" y="11515"/>
                  </a:cubicBezTo>
                  <a:cubicBezTo>
                    <a:pt x="26814" y="15788"/>
                    <a:pt x="21464" y="20747"/>
                    <a:pt x="17452" y="26292"/>
                  </a:cubicBezTo>
                  <a:cubicBezTo>
                    <a:pt x="0" y="50300"/>
                    <a:pt x="8971" y="81746"/>
                    <a:pt x="9362" y="83083"/>
                  </a:cubicBezTo>
                  <a:lnTo>
                    <a:pt x="12885" y="95022"/>
                  </a:lnTo>
                  <a:lnTo>
                    <a:pt x="20192" y="84942"/>
                  </a:lnTo>
                  <a:cubicBezTo>
                    <a:pt x="26194" y="76657"/>
                    <a:pt x="34480" y="73982"/>
                    <a:pt x="44102" y="70883"/>
                  </a:cubicBezTo>
                  <a:cubicBezTo>
                    <a:pt x="54247" y="67556"/>
                    <a:pt x="65762" y="63837"/>
                    <a:pt x="74113" y="52323"/>
                  </a:cubicBezTo>
                  <a:cubicBezTo>
                    <a:pt x="76168" y="49517"/>
                    <a:pt x="77897" y="46516"/>
                    <a:pt x="79234" y="43450"/>
                  </a:cubicBezTo>
                  <a:lnTo>
                    <a:pt x="79756" y="42276"/>
                  </a:lnTo>
                  <a:lnTo>
                    <a:pt x="79756" y="40155"/>
                  </a:lnTo>
                  <a:lnTo>
                    <a:pt x="79560" y="39373"/>
                  </a:lnTo>
                  <a:cubicBezTo>
                    <a:pt x="78060" y="33958"/>
                    <a:pt x="77212" y="27923"/>
                    <a:pt x="76983" y="21464"/>
                  </a:cubicBezTo>
                  <a:lnTo>
                    <a:pt x="76820" y="15854"/>
                  </a:lnTo>
                  <a:lnTo>
                    <a:pt x="71210" y="15560"/>
                  </a:lnTo>
                  <a:cubicBezTo>
                    <a:pt x="65893" y="15266"/>
                    <a:pt x="61424" y="11613"/>
                    <a:pt x="60054" y="6459"/>
                  </a:cubicBezTo>
                  <a:lnTo>
                    <a:pt x="58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7"/>
            <p:cNvSpPr/>
            <p:nvPr/>
          </p:nvSpPr>
          <p:spPr>
            <a:xfrm>
              <a:off x="3668100" y="3043425"/>
              <a:ext cx="1907450" cy="2130925"/>
            </a:xfrm>
            <a:custGeom>
              <a:avLst/>
              <a:gdLst/>
              <a:ahLst/>
              <a:cxnLst/>
              <a:rect l="l" t="t" r="r" b="b"/>
              <a:pathLst>
                <a:path w="76298" h="85237" extrusionOk="0">
                  <a:moveTo>
                    <a:pt x="20746" y="0"/>
                  </a:moveTo>
                  <a:lnTo>
                    <a:pt x="18724" y="5187"/>
                  </a:lnTo>
                  <a:cubicBezTo>
                    <a:pt x="18724" y="5220"/>
                    <a:pt x="18724" y="5220"/>
                    <a:pt x="18724" y="5220"/>
                  </a:cubicBezTo>
                  <a:cubicBezTo>
                    <a:pt x="16930" y="9819"/>
                    <a:pt x="12330" y="13016"/>
                    <a:pt x="7340" y="13016"/>
                  </a:cubicBezTo>
                  <a:cubicBezTo>
                    <a:pt x="7079" y="13016"/>
                    <a:pt x="6883" y="12983"/>
                    <a:pt x="6687" y="12983"/>
                  </a:cubicBezTo>
                  <a:lnTo>
                    <a:pt x="0" y="12592"/>
                  </a:lnTo>
                  <a:lnTo>
                    <a:pt x="196" y="19279"/>
                  </a:lnTo>
                  <a:cubicBezTo>
                    <a:pt x="457" y="26390"/>
                    <a:pt x="1370" y="33077"/>
                    <a:pt x="2969" y="39209"/>
                  </a:cubicBezTo>
                  <a:lnTo>
                    <a:pt x="3197" y="40025"/>
                  </a:lnTo>
                  <a:cubicBezTo>
                    <a:pt x="4273" y="44005"/>
                    <a:pt x="5676" y="47756"/>
                    <a:pt x="7340" y="51214"/>
                  </a:cubicBezTo>
                  <a:cubicBezTo>
                    <a:pt x="8775" y="54247"/>
                    <a:pt x="10471" y="57052"/>
                    <a:pt x="12330" y="59662"/>
                  </a:cubicBezTo>
                  <a:cubicBezTo>
                    <a:pt x="29782" y="83670"/>
                    <a:pt x="62500" y="84845"/>
                    <a:pt x="63870" y="84910"/>
                  </a:cubicBezTo>
                  <a:lnTo>
                    <a:pt x="76298" y="85236"/>
                  </a:lnTo>
                  <a:lnTo>
                    <a:pt x="68991" y="75189"/>
                  </a:lnTo>
                  <a:cubicBezTo>
                    <a:pt x="62956" y="66904"/>
                    <a:pt x="62989" y="58194"/>
                    <a:pt x="62989" y="48082"/>
                  </a:cubicBezTo>
                  <a:cubicBezTo>
                    <a:pt x="62989" y="38166"/>
                    <a:pt x="62989" y="27010"/>
                    <a:pt x="56302" y="16278"/>
                  </a:cubicBezTo>
                  <a:cubicBezTo>
                    <a:pt x="56302" y="16278"/>
                    <a:pt x="56302" y="16245"/>
                    <a:pt x="56269" y="16245"/>
                  </a:cubicBezTo>
                  <a:cubicBezTo>
                    <a:pt x="55780" y="15430"/>
                    <a:pt x="55226" y="14614"/>
                    <a:pt x="54638" y="13799"/>
                  </a:cubicBezTo>
                  <a:cubicBezTo>
                    <a:pt x="52583" y="10993"/>
                    <a:pt x="50300" y="8449"/>
                    <a:pt x="47788" y="6198"/>
                  </a:cubicBezTo>
                  <a:lnTo>
                    <a:pt x="46027" y="4632"/>
                  </a:lnTo>
                  <a:lnTo>
                    <a:pt x="43841" y="4632"/>
                  </a:lnTo>
                  <a:cubicBezTo>
                    <a:pt x="38296" y="4371"/>
                    <a:pt x="32326" y="3328"/>
                    <a:pt x="26129" y="1533"/>
                  </a:cubicBezTo>
                  <a:lnTo>
                    <a:pt x="207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7"/>
            <p:cNvSpPr/>
            <p:nvPr/>
          </p:nvSpPr>
          <p:spPr>
            <a:xfrm>
              <a:off x="3937200" y="1989425"/>
              <a:ext cx="2472625" cy="1784700"/>
            </a:xfrm>
            <a:custGeom>
              <a:avLst/>
              <a:gdLst/>
              <a:ahLst/>
              <a:cxnLst/>
              <a:rect l="l" t="t" r="r" b="b"/>
              <a:pathLst>
                <a:path w="98905" h="71388" extrusionOk="0">
                  <a:moveTo>
                    <a:pt x="36250" y="0"/>
                  </a:moveTo>
                  <a:cubicBezTo>
                    <a:pt x="32207" y="0"/>
                    <a:pt x="27990" y="569"/>
                    <a:pt x="23585" y="2005"/>
                  </a:cubicBezTo>
                  <a:cubicBezTo>
                    <a:pt x="20258" y="3082"/>
                    <a:pt x="17126" y="4484"/>
                    <a:pt x="14223" y="6181"/>
                  </a:cubicBezTo>
                  <a:lnTo>
                    <a:pt x="12364" y="7290"/>
                  </a:lnTo>
                  <a:lnTo>
                    <a:pt x="11581" y="9312"/>
                  </a:lnTo>
                  <a:cubicBezTo>
                    <a:pt x="9624" y="14531"/>
                    <a:pt x="6753" y="19946"/>
                    <a:pt x="3132" y="25328"/>
                  </a:cubicBezTo>
                  <a:lnTo>
                    <a:pt x="1" y="29928"/>
                  </a:lnTo>
                  <a:lnTo>
                    <a:pt x="4307" y="33483"/>
                  </a:lnTo>
                  <a:cubicBezTo>
                    <a:pt x="7144" y="35799"/>
                    <a:pt x="8808" y="39257"/>
                    <a:pt x="8808" y="42943"/>
                  </a:cubicBezTo>
                  <a:cubicBezTo>
                    <a:pt x="8808" y="44444"/>
                    <a:pt x="8514" y="45944"/>
                    <a:pt x="7960" y="47347"/>
                  </a:cubicBezTo>
                  <a:cubicBezTo>
                    <a:pt x="7960" y="47380"/>
                    <a:pt x="7960" y="47380"/>
                    <a:pt x="7960" y="47380"/>
                  </a:cubicBezTo>
                  <a:lnTo>
                    <a:pt x="5513" y="53577"/>
                  </a:lnTo>
                  <a:lnTo>
                    <a:pt x="33664" y="71388"/>
                  </a:lnTo>
                  <a:lnTo>
                    <a:pt x="45505" y="58405"/>
                  </a:lnTo>
                  <a:cubicBezTo>
                    <a:pt x="48506" y="57948"/>
                    <a:pt x="51377" y="57296"/>
                    <a:pt x="54117" y="56383"/>
                  </a:cubicBezTo>
                  <a:cubicBezTo>
                    <a:pt x="82301" y="47249"/>
                    <a:pt x="93815" y="16619"/>
                    <a:pt x="94305" y="15314"/>
                  </a:cubicBezTo>
                  <a:lnTo>
                    <a:pt x="98904" y="3343"/>
                  </a:lnTo>
                  <a:lnTo>
                    <a:pt x="98904" y="3343"/>
                  </a:lnTo>
                  <a:lnTo>
                    <a:pt x="86704" y="7322"/>
                  </a:lnTo>
                  <a:cubicBezTo>
                    <a:pt x="83625" y="8321"/>
                    <a:pt x="80725" y="8735"/>
                    <a:pt x="77889" y="8735"/>
                  </a:cubicBezTo>
                  <a:cubicBezTo>
                    <a:pt x="71741" y="8735"/>
                    <a:pt x="65892" y="6790"/>
                    <a:pt x="59173" y="4647"/>
                  </a:cubicBezTo>
                  <a:cubicBezTo>
                    <a:pt x="52205" y="2427"/>
                    <a:pt x="44601" y="0"/>
                    <a:pt x="36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7"/>
            <p:cNvSpPr/>
            <p:nvPr/>
          </p:nvSpPr>
          <p:spPr>
            <a:xfrm>
              <a:off x="3851575" y="3368800"/>
              <a:ext cx="1723975" cy="1805550"/>
            </a:xfrm>
            <a:custGeom>
              <a:avLst/>
              <a:gdLst/>
              <a:ahLst/>
              <a:cxnLst/>
              <a:rect l="l" t="t" r="r" b="b"/>
              <a:pathLst>
                <a:path w="68959" h="72222" extrusionOk="0">
                  <a:moveTo>
                    <a:pt x="1" y="1"/>
                  </a:moveTo>
                  <a:lnTo>
                    <a:pt x="1" y="38199"/>
                  </a:lnTo>
                  <a:cubicBezTo>
                    <a:pt x="1436" y="41232"/>
                    <a:pt x="3132" y="44037"/>
                    <a:pt x="4991" y="46647"/>
                  </a:cubicBezTo>
                  <a:cubicBezTo>
                    <a:pt x="22476" y="70655"/>
                    <a:pt x="55161" y="71830"/>
                    <a:pt x="56531" y="71895"/>
                  </a:cubicBezTo>
                  <a:lnTo>
                    <a:pt x="68959" y="72221"/>
                  </a:lnTo>
                  <a:lnTo>
                    <a:pt x="61652" y="62174"/>
                  </a:lnTo>
                  <a:cubicBezTo>
                    <a:pt x="55617" y="53889"/>
                    <a:pt x="55650" y="45179"/>
                    <a:pt x="55650" y="35067"/>
                  </a:cubicBezTo>
                  <a:cubicBezTo>
                    <a:pt x="55650" y="25151"/>
                    <a:pt x="55650" y="13995"/>
                    <a:pt x="48963" y="3263"/>
                  </a:cubicBezTo>
                  <a:cubicBezTo>
                    <a:pt x="48963" y="3263"/>
                    <a:pt x="48963" y="3230"/>
                    <a:pt x="48930" y="3230"/>
                  </a:cubicBezTo>
                  <a:cubicBezTo>
                    <a:pt x="45806" y="3707"/>
                    <a:pt x="42640" y="3926"/>
                    <a:pt x="39464" y="3926"/>
                  </a:cubicBezTo>
                  <a:cubicBezTo>
                    <a:pt x="31334" y="3926"/>
                    <a:pt x="23138" y="2490"/>
                    <a:pt x="15397" y="26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7"/>
            <p:cNvSpPr/>
            <p:nvPr/>
          </p:nvSpPr>
          <p:spPr>
            <a:xfrm>
              <a:off x="3851575" y="458300"/>
              <a:ext cx="764975" cy="2474250"/>
            </a:xfrm>
            <a:custGeom>
              <a:avLst/>
              <a:gdLst/>
              <a:ahLst/>
              <a:cxnLst/>
              <a:rect l="l" t="t" r="r" b="b"/>
              <a:pathLst>
                <a:path w="30599" h="98970" extrusionOk="0">
                  <a:moveTo>
                    <a:pt x="1" y="0"/>
                  </a:moveTo>
                  <a:lnTo>
                    <a:pt x="1" y="91956"/>
                  </a:lnTo>
                  <a:cubicBezTo>
                    <a:pt x="2839" y="91956"/>
                    <a:pt x="5513" y="92902"/>
                    <a:pt x="7732" y="94728"/>
                  </a:cubicBezTo>
                  <a:lnTo>
                    <a:pt x="12918" y="98969"/>
                  </a:lnTo>
                  <a:lnTo>
                    <a:pt x="16669" y="93424"/>
                  </a:lnTo>
                  <a:cubicBezTo>
                    <a:pt x="20845" y="87259"/>
                    <a:pt x="24139" y="80995"/>
                    <a:pt x="26455" y="74863"/>
                  </a:cubicBezTo>
                  <a:cubicBezTo>
                    <a:pt x="29228" y="67621"/>
                    <a:pt x="30598" y="60445"/>
                    <a:pt x="30598" y="53627"/>
                  </a:cubicBezTo>
                  <a:cubicBezTo>
                    <a:pt x="30598" y="23911"/>
                    <a:pt x="4861" y="3752"/>
                    <a:pt x="3752" y="290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7"/>
            <p:cNvSpPr/>
            <p:nvPr/>
          </p:nvSpPr>
          <p:spPr>
            <a:xfrm>
              <a:off x="3239950" y="2451375"/>
              <a:ext cx="1223275" cy="1223275"/>
            </a:xfrm>
            <a:custGeom>
              <a:avLst/>
              <a:gdLst/>
              <a:ahLst/>
              <a:cxnLst/>
              <a:rect l="l" t="t" r="r" b="b"/>
              <a:pathLst>
                <a:path w="48931" h="48931" extrusionOk="0">
                  <a:moveTo>
                    <a:pt x="24466" y="0"/>
                  </a:moveTo>
                  <a:cubicBezTo>
                    <a:pt x="10961" y="0"/>
                    <a:pt x="1" y="10961"/>
                    <a:pt x="1" y="24465"/>
                  </a:cubicBezTo>
                  <a:cubicBezTo>
                    <a:pt x="1" y="37937"/>
                    <a:pt x="10961" y="48930"/>
                    <a:pt x="24466" y="48930"/>
                  </a:cubicBezTo>
                  <a:cubicBezTo>
                    <a:pt x="37938" y="48930"/>
                    <a:pt x="48931" y="37937"/>
                    <a:pt x="48931" y="24465"/>
                  </a:cubicBezTo>
                  <a:cubicBezTo>
                    <a:pt x="48931" y="10961"/>
                    <a:pt x="37938" y="0"/>
                    <a:pt x="24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7"/>
            <p:cNvSpPr/>
            <p:nvPr/>
          </p:nvSpPr>
          <p:spPr>
            <a:xfrm>
              <a:off x="3851575" y="2451375"/>
              <a:ext cx="611650" cy="1223275"/>
            </a:xfrm>
            <a:custGeom>
              <a:avLst/>
              <a:gdLst/>
              <a:ahLst/>
              <a:cxnLst/>
              <a:rect l="l" t="t" r="r" b="b"/>
              <a:pathLst>
                <a:path w="24466" h="48931" extrusionOk="0">
                  <a:moveTo>
                    <a:pt x="1" y="0"/>
                  </a:moveTo>
                  <a:lnTo>
                    <a:pt x="1" y="48930"/>
                  </a:lnTo>
                  <a:cubicBezTo>
                    <a:pt x="13473" y="48930"/>
                    <a:pt x="24466" y="37937"/>
                    <a:pt x="24466" y="24465"/>
                  </a:cubicBezTo>
                  <a:cubicBezTo>
                    <a:pt x="24466" y="10961"/>
                    <a:pt x="1347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57"/>
          <p:cNvGrpSpPr/>
          <p:nvPr/>
        </p:nvGrpSpPr>
        <p:grpSpPr>
          <a:xfrm>
            <a:off x="7571874" y="-1053575"/>
            <a:ext cx="3088688" cy="2881982"/>
            <a:chOff x="7571874" y="-1053575"/>
            <a:chExt cx="3088688" cy="2881982"/>
          </a:xfrm>
        </p:grpSpPr>
        <p:sp>
          <p:nvSpPr>
            <p:cNvPr id="668" name="Google Shape;668;p57"/>
            <p:cNvSpPr/>
            <p:nvPr/>
          </p:nvSpPr>
          <p:spPr>
            <a:xfrm>
              <a:off x="7782881" y="-816275"/>
              <a:ext cx="2877682" cy="2644682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7"/>
            <p:cNvSpPr/>
            <p:nvPr/>
          </p:nvSpPr>
          <p:spPr>
            <a:xfrm>
              <a:off x="7571874" y="-1053575"/>
              <a:ext cx="2875367" cy="2644517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157;p92">
            <a:extLst>
              <a:ext uri="{FF2B5EF4-FFF2-40B4-BE49-F238E27FC236}">
                <a16:creationId xmlns:a16="http://schemas.microsoft.com/office/drawing/2014/main" id="{9D49A6BD-5B3E-E928-6406-663923B2EF16}"/>
              </a:ext>
            </a:extLst>
          </p:cNvPr>
          <p:cNvGrpSpPr/>
          <p:nvPr/>
        </p:nvGrpSpPr>
        <p:grpSpPr>
          <a:xfrm>
            <a:off x="8076748" y="2738423"/>
            <a:ext cx="415785" cy="416815"/>
            <a:chOff x="1014006" y="1368351"/>
            <a:chExt cx="415785" cy="416815"/>
          </a:xfrm>
        </p:grpSpPr>
        <p:sp>
          <p:nvSpPr>
            <p:cNvPr id="43" name="Google Shape;2158;p92">
              <a:extLst>
                <a:ext uri="{FF2B5EF4-FFF2-40B4-BE49-F238E27FC236}">
                  <a16:creationId xmlns:a16="http://schemas.microsoft.com/office/drawing/2014/main" id="{15302AA2-C1BB-F593-1671-1C854C220453}"/>
                </a:ext>
              </a:extLst>
            </p:cNvPr>
            <p:cNvSpPr/>
            <p:nvPr/>
          </p:nvSpPr>
          <p:spPr>
            <a:xfrm>
              <a:off x="1046370" y="1550756"/>
              <a:ext cx="101043" cy="167706"/>
            </a:xfrm>
            <a:custGeom>
              <a:avLst/>
              <a:gdLst/>
              <a:ahLst/>
              <a:cxnLst/>
              <a:rect l="l" t="t" r="r" b="b"/>
              <a:pathLst>
                <a:path w="2454" h="4073" extrusionOk="0">
                  <a:moveTo>
                    <a:pt x="977" y="0"/>
                  </a:moveTo>
                  <a:lnTo>
                    <a:pt x="405" y="191"/>
                  </a:lnTo>
                  <a:lnTo>
                    <a:pt x="834" y="1310"/>
                  </a:lnTo>
                  <a:lnTo>
                    <a:pt x="0" y="1620"/>
                  </a:lnTo>
                  <a:lnTo>
                    <a:pt x="215" y="2167"/>
                  </a:lnTo>
                  <a:lnTo>
                    <a:pt x="1048" y="1858"/>
                  </a:lnTo>
                  <a:lnTo>
                    <a:pt x="1905" y="4073"/>
                  </a:lnTo>
                  <a:lnTo>
                    <a:pt x="2453" y="3858"/>
                  </a:lnTo>
                  <a:lnTo>
                    <a:pt x="1596" y="1644"/>
                  </a:lnTo>
                  <a:lnTo>
                    <a:pt x="2429" y="1334"/>
                  </a:lnTo>
                  <a:lnTo>
                    <a:pt x="2215" y="786"/>
                  </a:lnTo>
                  <a:lnTo>
                    <a:pt x="1381" y="1096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59;p92">
              <a:extLst>
                <a:ext uri="{FF2B5EF4-FFF2-40B4-BE49-F238E27FC236}">
                  <a16:creationId xmlns:a16="http://schemas.microsoft.com/office/drawing/2014/main" id="{454BA38F-17EC-9956-DFB7-BAB09B1189E5}"/>
                </a:ext>
              </a:extLst>
            </p:cNvPr>
            <p:cNvSpPr/>
            <p:nvPr/>
          </p:nvSpPr>
          <p:spPr>
            <a:xfrm>
              <a:off x="1296385" y="1550756"/>
              <a:ext cx="100055" cy="167706"/>
            </a:xfrm>
            <a:custGeom>
              <a:avLst/>
              <a:gdLst/>
              <a:ahLst/>
              <a:cxnLst/>
              <a:rect l="l" t="t" r="r" b="b"/>
              <a:pathLst>
                <a:path w="2430" h="4073" extrusionOk="0">
                  <a:moveTo>
                    <a:pt x="1477" y="0"/>
                  </a:moveTo>
                  <a:lnTo>
                    <a:pt x="1049" y="1096"/>
                  </a:lnTo>
                  <a:lnTo>
                    <a:pt x="239" y="786"/>
                  </a:lnTo>
                  <a:lnTo>
                    <a:pt x="25" y="1334"/>
                  </a:lnTo>
                  <a:lnTo>
                    <a:pt x="858" y="1644"/>
                  </a:lnTo>
                  <a:lnTo>
                    <a:pt x="1" y="3858"/>
                  </a:lnTo>
                  <a:lnTo>
                    <a:pt x="549" y="4073"/>
                  </a:lnTo>
                  <a:lnTo>
                    <a:pt x="1406" y="1858"/>
                  </a:lnTo>
                  <a:lnTo>
                    <a:pt x="2239" y="2167"/>
                  </a:lnTo>
                  <a:lnTo>
                    <a:pt x="2430" y="1620"/>
                  </a:lnTo>
                  <a:lnTo>
                    <a:pt x="1620" y="1310"/>
                  </a:lnTo>
                  <a:lnTo>
                    <a:pt x="2025" y="19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0;p92">
              <a:extLst>
                <a:ext uri="{FF2B5EF4-FFF2-40B4-BE49-F238E27FC236}">
                  <a16:creationId xmlns:a16="http://schemas.microsoft.com/office/drawing/2014/main" id="{63215C19-8E92-A8FA-510D-8318F6A5933B}"/>
                </a:ext>
              </a:extLst>
            </p:cNvPr>
            <p:cNvSpPr/>
            <p:nvPr/>
          </p:nvSpPr>
          <p:spPr>
            <a:xfrm>
              <a:off x="1111056" y="1368351"/>
              <a:ext cx="220698" cy="325612"/>
            </a:xfrm>
            <a:custGeom>
              <a:avLst/>
              <a:gdLst/>
              <a:ahLst/>
              <a:cxnLst/>
              <a:rect l="l" t="t" r="r" b="b"/>
              <a:pathLst>
                <a:path w="5360" h="7908" extrusionOk="0">
                  <a:moveTo>
                    <a:pt x="1787" y="1"/>
                  </a:moveTo>
                  <a:lnTo>
                    <a:pt x="1787" y="1811"/>
                  </a:lnTo>
                  <a:lnTo>
                    <a:pt x="1" y="1811"/>
                  </a:lnTo>
                  <a:lnTo>
                    <a:pt x="1" y="3597"/>
                  </a:lnTo>
                  <a:lnTo>
                    <a:pt x="1787" y="3597"/>
                  </a:lnTo>
                  <a:lnTo>
                    <a:pt x="1787" y="7907"/>
                  </a:lnTo>
                  <a:lnTo>
                    <a:pt x="2168" y="7812"/>
                  </a:lnTo>
                  <a:cubicBezTo>
                    <a:pt x="2335" y="7764"/>
                    <a:pt x="2507" y="7741"/>
                    <a:pt x="2680" y="7741"/>
                  </a:cubicBezTo>
                  <a:cubicBezTo>
                    <a:pt x="2853" y="7741"/>
                    <a:pt x="3025" y="7764"/>
                    <a:pt x="3192" y="7812"/>
                  </a:cubicBezTo>
                  <a:lnTo>
                    <a:pt x="3573" y="7907"/>
                  </a:lnTo>
                  <a:lnTo>
                    <a:pt x="3573" y="3597"/>
                  </a:lnTo>
                  <a:lnTo>
                    <a:pt x="5359" y="3597"/>
                  </a:lnTo>
                  <a:lnTo>
                    <a:pt x="5359" y="1811"/>
                  </a:lnTo>
                  <a:lnTo>
                    <a:pt x="3573" y="181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1;p92">
              <a:extLst>
                <a:ext uri="{FF2B5EF4-FFF2-40B4-BE49-F238E27FC236}">
                  <a16:creationId xmlns:a16="http://schemas.microsoft.com/office/drawing/2014/main" id="{6ADA17B3-3807-B636-39B5-013B206B8CAF}"/>
                </a:ext>
              </a:extLst>
            </p:cNvPr>
            <p:cNvSpPr/>
            <p:nvPr/>
          </p:nvSpPr>
          <p:spPr>
            <a:xfrm>
              <a:off x="1220911" y="1368351"/>
              <a:ext cx="110843" cy="325612"/>
            </a:xfrm>
            <a:custGeom>
              <a:avLst/>
              <a:gdLst/>
              <a:ahLst/>
              <a:cxnLst/>
              <a:rect l="l" t="t" r="r" b="b"/>
              <a:pathLst>
                <a:path w="2692" h="7908" extrusionOk="0">
                  <a:moveTo>
                    <a:pt x="0" y="1"/>
                  </a:moveTo>
                  <a:lnTo>
                    <a:pt x="0" y="7741"/>
                  </a:lnTo>
                  <a:cubicBezTo>
                    <a:pt x="191" y="7741"/>
                    <a:pt x="357" y="7764"/>
                    <a:pt x="524" y="7812"/>
                  </a:cubicBezTo>
                  <a:lnTo>
                    <a:pt x="905" y="7907"/>
                  </a:lnTo>
                  <a:lnTo>
                    <a:pt x="905" y="3597"/>
                  </a:lnTo>
                  <a:lnTo>
                    <a:pt x="2691" y="3597"/>
                  </a:lnTo>
                  <a:lnTo>
                    <a:pt x="2691" y="1811"/>
                  </a:lnTo>
                  <a:lnTo>
                    <a:pt x="905" y="1811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2;p92">
              <a:extLst>
                <a:ext uri="{FF2B5EF4-FFF2-40B4-BE49-F238E27FC236}">
                  <a16:creationId xmlns:a16="http://schemas.microsoft.com/office/drawing/2014/main" id="{071235A7-C35E-0EEF-3291-429714362A04}"/>
                </a:ext>
              </a:extLst>
            </p:cNvPr>
            <p:cNvSpPr/>
            <p:nvPr/>
          </p:nvSpPr>
          <p:spPr>
            <a:xfrm>
              <a:off x="1014006" y="1662793"/>
              <a:ext cx="415785" cy="122372"/>
            </a:xfrm>
            <a:custGeom>
              <a:avLst/>
              <a:gdLst/>
              <a:ahLst/>
              <a:cxnLst/>
              <a:rect l="l" t="t" r="r" b="b"/>
              <a:pathLst>
                <a:path w="10098" h="2972" extrusionOk="0">
                  <a:moveTo>
                    <a:pt x="5037" y="0"/>
                  </a:moveTo>
                  <a:cubicBezTo>
                    <a:pt x="4811" y="0"/>
                    <a:pt x="4585" y="30"/>
                    <a:pt x="4358" y="89"/>
                  </a:cubicBezTo>
                  <a:cubicBezTo>
                    <a:pt x="3668" y="304"/>
                    <a:pt x="3072" y="780"/>
                    <a:pt x="2477" y="1256"/>
                  </a:cubicBezTo>
                  <a:cubicBezTo>
                    <a:pt x="1786" y="1828"/>
                    <a:pt x="1120" y="2376"/>
                    <a:pt x="310" y="2376"/>
                  </a:cubicBezTo>
                  <a:lnTo>
                    <a:pt x="0" y="2376"/>
                  </a:lnTo>
                  <a:lnTo>
                    <a:pt x="0" y="2971"/>
                  </a:lnTo>
                  <a:lnTo>
                    <a:pt x="10098" y="2971"/>
                  </a:lnTo>
                  <a:lnTo>
                    <a:pt x="10098" y="2376"/>
                  </a:lnTo>
                  <a:lnTo>
                    <a:pt x="9764" y="2376"/>
                  </a:lnTo>
                  <a:cubicBezTo>
                    <a:pt x="8955" y="2376"/>
                    <a:pt x="8288" y="1828"/>
                    <a:pt x="7597" y="1256"/>
                  </a:cubicBezTo>
                  <a:cubicBezTo>
                    <a:pt x="7026" y="780"/>
                    <a:pt x="6430" y="304"/>
                    <a:pt x="5716" y="89"/>
                  </a:cubicBezTo>
                  <a:cubicBezTo>
                    <a:pt x="5490" y="30"/>
                    <a:pt x="5263" y="0"/>
                    <a:pt x="5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3;p92">
              <a:extLst>
                <a:ext uri="{FF2B5EF4-FFF2-40B4-BE49-F238E27FC236}">
                  <a16:creationId xmlns:a16="http://schemas.microsoft.com/office/drawing/2014/main" id="{91F4ABE3-1073-B32E-C7AA-61F97198B684}"/>
                </a:ext>
              </a:extLst>
            </p:cNvPr>
            <p:cNvSpPr/>
            <p:nvPr/>
          </p:nvSpPr>
          <p:spPr>
            <a:xfrm>
              <a:off x="1221858" y="1662546"/>
              <a:ext cx="207934" cy="121631"/>
            </a:xfrm>
            <a:custGeom>
              <a:avLst/>
              <a:gdLst/>
              <a:ahLst/>
              <a:cxnLst/>
              <a:rect l="l" t="t" r="r" b="b"/>
              <a:pathLst>
                <a:path w="5050" h="2954" extrusionOk="0">
                  <a:moveTo>
                    <a:pt x="1" y="0"/>
                  </a:moveTo>
                  <a:lnTo>
                    <a:pt x="1" y="2953"/>
                  </a:lnTo>
                  <a:lnTo>
                    <a:pt x="5050" y="2953"/>
                  </a:lnTo>
                  <a:lnTo>
                    <a:pt x="5050" y="2358"/>
                  </a:lnTo>
                  <a:lnTo>
                    <a:pt x="4740" y="2358"/>
                  </a:lnTo>
                  <a:cubicBezTo>
                    <a:pt x="3930" y="2358"/>
                    <a:pt x="3240" y="1834"/>
                    <a:pt x="2549" y="1239"/>
                  </a:cubicBezTo>
                  <a:cubicBezTo>
                    <a:pt x="1978" y="786"/>
                    <a:pt x="1382" y="286"/>
                    <a:pt x="668" y="95"/>
                  </a:cubicBezTo>
                  <a:cubicBezTo>
                    <a:pt x="453" y="24"/>
                    <a:pt x="215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C753583A-91A3-004A-9E49-DE82257E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91" y="1824153"/>
            <a:ext cx="2523022" cy="318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E3B8C5E-8BA2-F4B9-9D9B-B9EC3661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16" y="1828406"/>
            <a:ext cx="2582930" cy="318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1145;p73">
            <a:extLst>
              <a:ext uri="{FF2B5EF4-FFF2-40B4-BE49-F238E27FC236}">
                <a16:creationId xmlns:a16="http://schemas.microsoft.com/office/drawing/2014/main" id="{643F992F-01B0-81D7-48FB-674DCF40B4C5}"/>
              </a:ext>
            </a:extLst>
          </p:cNvPr>
          <p:cNvSpPr txBox="1">
            <a:spLocks/>
          </p:cNvSpPr>
          <p:nvPr/>
        </p:nvSpPr>
        <p:spPr>
          <a:xfrm>
            <a:off x="4035298" y="2203676"/>
            <a:ext cx="1047464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dirty="0"/>
              <a:t>Despite the high mortality rate, Filipinos show resiliency with a low suicide rate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73"/>
          <p:cNvGrpSpPr/>
          <p:nvPr/>
        </p:nvGrpSpPr>
        <p:grpSpPr>
          <a:xfrm>
            <a:off x="3594408" y="-1638321"/>
            <a:ext cx="7642082" cy="3358747"/>
            <a:chOff x="3594408" y="-1638321"/>
            <a:chExt cx="7642082" cy="3358747"/>
          </a:xfrm>
        </p:grpSpPr>
        <p:sp>
          <p:nvSpPr>
            <p:cNvPr id="1134" name="Google Shape;1134;p73"/>
            <p:cNvSpPr/>
            <p:nvPr/>
          </p:nvSpPr>
          <p:spPr>
            <a:xfrm rot="-9932052" flipH="1">
              <a:off x="3667285" y="-726352"/>
              <a:ext cx="7496328" cy="1534809"/>
            </a:xfrm>
            <a:custGeom>
              <a:avLst/>
              <a:gdLst/>
              <a:ahLst/>
              <a:cxnLst/>
              <a:rect l="l" t="t" r="r" b="b"/>
              <a:pathLst>
                <a:path w="34483" h="7060" extrusionOk="0">
                  <a:moveTo>
                    <a:pt x="31571" y="1"/>
                  </a:moveTo>
                  <a:lnTo>
                    <a:pt x="30893" y="27"/>
                  </a:lnTo>
                  <a:lnTo>
                    <a:pt x="30920" y="479"/>
                  </a:lnTo>
                  <a:cubicBezTo>
                    <a:pt x="31026" y="506"/>
                    <a:pt x="31106" y="599"/>
                    <a:pt x="31119" y="719"/>
                  </a:cubicBezTo>
                  <a:cubicBezTo>
                    <a:pt x="31119" y="865"/>
                    <a:pt x="31013" y="984"/>
                    <a:pt x="30867" y="984"/>
                  </a:cubicBezTo>
                  <a:cubicBezTo>
                    <a:pt x="30859" y="985"/>
                    <a:pt x="30852" y="985"/>
                    <a:pt x="30845" y="985"/>
                  </a:cubicBezTo>
                  <a:cubicBezTo>
                    <a:pt x="30709" y="985"/>
                    <a:pt x="30601" y="871"/>
                    <a:pt x="30601" y="732"/>
                  </a:cubicBezTo>
                  <a:cubicBezTo>
                    <a:pt x="30588" y="626"/>
                    <a:pt x="30667" y="519"/>
                    <a:pt x="30774" y="479"/>
                  </a:cubicBezTo>
                  <a:lnTo>
                    <a:pt x="30761" y="27"/>
                  </a:lnTo>
                  <a:lnTo>
                    <a:pt x="30295" y="41"/>
                  </a:lnTo>
                  <a:lnTo>
                    <a:pt x="30029" y="54"/>
                  </a:lnTo>
                  <a:lnTo>
                    <a:pt x="30043" y="506"/>
                  </a:lnTo>
                  <a:cubicBezTo>
                    <a:pt x="30149" y="532"/>
                    <a:pt x="30242" y="626"/>
                    <a:pt x="30242" y="745"/>
                  </a:cubicBezTo>
                  <a:cubicBezTo>
                    <a:pt x="30242" y="891"/>
                    <a:pt x="30136" y="1011"/>
                    <a:pt x="29990" y="1011"/>
                  </a:cubicBezTo>
                  <a:cubicBezTo>
                    <a:pt x="29982" y="1012"/>
                    <a:pt x="29975" y="1012"/>
                    <a:pt x="29967" y="1012"/>
                  </a:cubicBezTo>
                  <a:cubicBezTo>
                    <a:pt x="29831" y="1012"/>
                    <a:pt x="29724" y="898"/>
                    <a:pt x="29724" y="772"/>
                  </a:cubicBezTo>
                  <a:cubicBezTo>
                    <a:pt x="29724" y="652"/>
                    <a:pt x="29790" y="546"/>
                    <a:pt x="29910" y="506"/>
                  </a:cubicBezTo>
                  <a:lnTo>
                    <a:pt x="29896" y="54"/>
                  </a:lnTo>
                  <a:lnTo>
                    <a:pt x="29019" y="94"/>
                  </a:lnTo>
                  <a:lnTo>
                    <a:pt x="29046" y="532"/>
                  </a:lnTo>
                  <a:cubicBezTo>
                    <a:pt x="29152" y="559"/>
                    <a:pt x="29232" y="665"/>
                    <a:pt x="29245" y="785"/>
                  </a:cubicBezTo>
                  <a:cubicBezTo>
                    <a:pt x="29245" y="931"/>
                    <a:pt x="29139" y="1051"/>
                    <a:pt x="28993" y="1051"/>
                  </a:cubicBezTo>
                  <a:cubicBezTo>
                    <a:pt x="28846" y="1051"/>
                    <a:pt x="28727" y="945"/>
                    <a:pt x="28727" y="798"/>
                  </a:cubicBezTo>
                  <a:cubicBezTo>
                    <a:pt x="28713" y="679"/>
                    <a:pt x="28793" y="572"/>
                    <a:pt x="28913" y="546"/>
                  </a:cubicBezTo>
                  <a:lnTo>
                    <a:pt x="28886" y="94"/>
                  </a:lnTo>
                  <a:lnTo>
                    <a:pt x="28155" y="120"/>
                  </a:lnTo>
                  <a:lnTo>
                    <a:pt x="28168" y="572"/>
                  </a:lnTo>
                  <a:cubicBezTo>
                    <a:pt x="28288" y="599"/>
                    <a:pt x="28368" y="692"/>
                    <a:pt x="28368" y="812"/>
                  </a:cubicBezTo>
                  <a:cubicBezTo>
                    <a:pt x="28368" y="958"/>
                    <a:pt x="28261" y="1078"/>
                    <a:pt x="28115" y="1078"/>
                  </a:cubicBezTo>
                  <a:cubicBezTo>
                    <a:pt x="28108" y="1078"/>
                    <a:pt x="28100" y="1079"/>
                    <a:pt x="28093" y="1079"/>
                  </a:cubicBezTo>
                  <a:cubicBezTo>
                    <a:pt x="27957" y="1079"/>
                    <a:pt x="27849" y="964"/>
                    <a:pt x="27849" y="825"/>
                  </a:cubicBezTo>
                  <a:cubicBezTo>
                    <a:pt x="27849" y="705"/>
                    <a:pt x="27916" y="599"/>
                    <a:pt x="28035" y="572"/>
                  </a:cubicBezTo>
                  <a:lnTo>
                    <a:pt x="28022" y="120"/>
                  </a:lnTo>
                  <a:lnTo>
                    <a:pt x="27969" y="120"/>
                  </a:lnTo>
                  <a:lnTo>
                    <a:pt x="27251" y="147"/>
                  </a:lnTo>
                  <a:lnTo>
                    <a:pt x="27264" y="599"/>
                  </a:lnTo>
                  <a:cubicBezTo>
                    <a:pt x="27384" y="626"/>
                    <a:pt x="27464" y="719"/>
                    <a:pt x="27464" y="838"/>
                  </a:cubicBezTo>
                  <a:cubicBezTo>
                    <a:pt x="27464" y="984"/>
                    <a:pt x="27357" y="1104"/>
                    <a:pt x="27211" y="1104"/>
                  </a:cubicBezTo>
                  <a:cubicBezTo>
                    <a:pt x="27204" y="1105"/>
                    <a:pt x="27196" y="1105"/>
                    <a:pt x="27189" y="1105"/>
                  </a:cubicBezTo>
                  <a:cubicBezTo>
                    <a:pt x="27053" y="1105"/>
                    <a:pt x="26945" y="991"/>
                    <a:pt x="26945" y="865"/>
                  </a:cubicBezTo>
                  <a:cubicBezTo>
                    <a:pt x="26945" y="745"/>
                    <a:pt x="27012" y="639"/>
                    <a:pt x="27131" y="599"/>
                  </a:cubicBezTo>
                  <a:lnTo>
                    <a:pt x="27118" y="160"/>
                  </a:lnTo>
                  <a:lnTo>
                    <a:pt x="26374" y="187"/>
                  </a:lnTo>
                  <a:lnTo>
                    <a:pt x="26387" y="626"/>
                  </a:lnTo>
                  <a:cubicBezTo>
                    <a:pt x="26507" y="652"/>
                    <a:pt x="26586" y="758"/>
                    <a:pt x="26586" y="865"/>
                  </a:cubicBezTo>
                  <a:cubicBezTo>
                    <a:pt x="26600" y="1011"/>
                    <a:pt x="26480" y="1131"/>
                    <a:pt x="26347" y="1144"/>
                  </a:cubicBezTo>
                  <a:cubicBezTo>
                    <a:pt x="26201" y="1144"/>
                    <a:pt x="26081" y="1038"/>
                    <a:pt x="26068" y="891"/>
                  </a:cubicBezTo>
                  <a:cubicBezTo>
                    <a:pt x="26068" y="772"/>
                    <a:pt x="26148" y="665"/>
                    <a:pt x="26254" y="639"/>
                  </a:cubicBezTo>
                  <a:lnTo>
                    <a:pt x="26241" y="187"/>
                  </a:lnTo>
                  <a:lnTo>
                    <a:pt x="25510" y="213"/>
                  </a:lnTo>
                  <a:lnTo>
                    <a:pt x="25523" y="652"/>
                  </a:lnTo>
                  <a:cubicBezTo>
                    <a:pt x="25629" y="679"/>
                    <a:pt x="25709" y="785"/>
                    <a:pt x="25722" y="905"/>
                  </a:cubicBezTo>
                  <a:cubicBezTo>
                    <a:pt x="25722" y="1038"/>
                    <a:pt x="25616" y="1157"/>
                    <a:pt x="25470" y="1171"/>
                  </a:cubicBezTo>
                  <a:cubicBezTo>
                    <a:pt x="25324" y="1171"/>
                    <a:pt x="25204" y="1064"/>
                    <a:pt x="25204" y="918"/>
                  </a:cubicBezTo>
                  <a:cubicBezTo>
                    <a:pt x="25191" y="798"/>
                    <a:pt x="25270" y="692"/>
                    <a:pt x="25390" y="665"/>
                  </a:cubicBezTo>
                  <a:lnTo>
                    <a:pt x="25363" y="227"/>
                  </a:lnTo>
                  <a:lnTo>
                    <a:pt x="24632" y="253"/>
                  </a:lnTo>
                  <a:lnTo>
                    <a:pt x="24646" y="692"/>
                  </a:lnTo>
                  <a:cubicBezTo>
                    <a:pt x="24765" y="719"/>
                    <a:pt x="24845" y="812"/>
                    <a:pt x="24845" y="931"/>
                  </a:cubicBezTo>
                  <a:cubicBezTo>
                    <a:pt x="24845" y="1078"/>
                    <a:pt x="24739" y="1197"/>
                    <a:pt x="24592" y="1197"/>
                  </a:cubicBezTo>
                  <a:cubicBezTo>
                    <a:pt x="24446" y="1197"/>
                    <a:pt x="24327" y="1091"/>
                    <a:pt x="24327" y="945"/>
                  </a:cubicBezTo>
                  <a:cubicBezTo>
                    <a:pt x="24327" y="825"/>
                    <a:pt x="24393" y="719"/>
                    <a:pt x="24513" y="692"/>
                  </a:cubicBezTo>
                  <a:lnTo>
                    <a:pt x="24499" y="253"/>
                  </a:lnTo>
                  <a:lnTo>
                    <a:pt x="23755" y="280"/>
                  </a:lnTo>
                  <a:lnTo>
                    <a:pt x="23768" y="719"/>
                  </a:lnTo>
                  <a:cubicBezTo>
                    <a:pt x="23888" y="745"/>
                    <a:pt x="23968" y="838"/>
                    <a:pt x="23968" y="958"/>
                  </a:cubicBezTo>
                  <a:cubicBezTo>
                    <a:pt x="23981" y="1104"/>
                    <a:pt x="23861" y="1224"/>
                    <a:pt x="23728" y="1224"/>
                  </a:cubicBezTo>
                  <a:cubicBezTo>
                    <a:pt x="23721" y="1224"/>
                    <a:pt x="23714" y="1225"/>
                    <a:pt x="23706" y="1225"/>
                  </a:cubicBezTo>
                  <a:cubicBezTo>
                    <a:pt x="23570" y="1225"/>
                    <a:pt x="23462" y="1111"/>
                    <a:pt x="23449" y="984"/>
                  </a:cubicBezTo>
                  <a:cubicBezTo>
                    <a:pt x="23449" y="865"/>
                    <a:pt x="23529" y="758"/>
                    <a:pt x="23635" y="719"/>
                  </a:cubicBezTo>
                  <a:lnTo>
                    <a:pt x="23622" y="280"/>
                  </a:lnTo>
                  <a:lnTo>
                    <a:pt x="22891" y="320"/>
                  </a:lnTo>
                  <a:lnTo>
                    <a:pt x="22904" y="745"/>
                  </a:lnTo>
                  <a:cubicBezTo>
                    <a:pt x="23011" y="772"/>
                    <a:pt x="23090" y="878"/>
                    <a:pt x="23104" y="984"/>
                  </a:cubicBezTo>
                  <a:cubicBezTo>
                    <a:pt x="23104" y="1131"/>
                    <a:pt x="22997" y="1250"/>
                    <a:pt x="22851" y="1264"/>
                  </a:cubicBezTo>
                  <a:cubicBezTo>
                    <a:pt x="22705" y="1264"/>
                    <a:pt x="22585" y="1144"/>
                    <a:pt x="22585" y="1011"/>
                  </a:cubicBezTo>
                  <a:cubicBezTo>
                    <a:pt x="22572" y="891"/>
                    <a:pt x="22652" y="785"/>
                    <a:pt x="22771" y="745"/>
                  </a:cubicBezTo>
                  <a:lnTo>
                    <a:pt x="22745" y="320"/>
                  </a:lnTo>
                  <a:lnTo>
                    <a:pt x="22014" y="346"/>
                  </a:lnTo>
                  <a:lnTo>
                    <a:pt x="22027" y="772"/>
                  </a:lnTo>
                  <a:cubicBezTo>
                    <a:pt x="22147" y="798"/>
                    <a:pt x="22240" y="905"/>
                    <a:pt x="22240" y="1024"/>
                  </a:cubicBezTo>
                  <a:cubicBezTo>
                    <a:pt x="22240" y="1171"/>
                    <a:pt x="22133" y="1290"/>
                    <a:pt x="21987" y="1290"/>
                  </a:cubicBezTo>
                  <a:cubicBezTo>
                    <a:pt x="21841" y="1290"/>
                    <a:pt x="21721" y="1184"/>
                    <a:pt x="21721" y="1038"/>
                  </a:cubicBezTo>
                  <a:cubicBezTo>
                    <a:pt x="21708" y="918"/>
                    <a:pt x="21788" y="812"/>
                    <a:pt x="21907" y="785"/>
                  </a:cubicBezTo>
                  <a:lnTo>
                    <a:pt x="21881" y="360"/>
                  </a:lnTo>
                  <a:lnTo>
                    <a:pt x="21150" y="386"/>
                  </a:lnTo>
                  <a:lnTo>
                    <a:pt x="21163" y="812"/>
                  </a:lnTo>
                  <a:cubicBezTo>
                    <a:pt x="21282" y="838"/>
                    <a:pt x="21362" y="931"/>
                    <a:pt x="21362" y="1051"/>
                  </a:cubicBezTo>
                  <a:cubicBezTo>
                    <a:pt x="21362" y="1197"/>
                    <a:pt x="21256" y="1317"/>
                    <a:pt x="21110" y="1317"/>
                  </a:cubicBezTo>
                  <a:cubicBezTo>
                    <a:pt x="21102" y="1317"/>
                    <a:pt x="21095" y="1318"/>
                    <a:pt x="21087" y="1318"/>
                  </a:cubicBezTo>
                  <a:cubicBezTo>
                    <a:pt x="20952" y="1318"/>
                    <a:pt x="20844" y="1203"/>
                    <a:pt x="20844" y="1064"/>
                  </a:cubicBezTo>
                  <a:cubicBezTo>
                    <a:pt x="20844" y="958"/>
                    <a:pt x="20910" y="852"/>
                    <a:pt x="21030" y="812"/>
                  </a:cubicBezTo>
                  <a:lnTo>
                    <a:pt x="21017" y="386"/>
                  </a:lnTo>
                  <a:lnTo>
                    <a:pt x="20751" y="400"/>
                  </a:lnTo>
                  <a:lnTo>
                    <a:pt x="20272" y="413"/>
                  </a:lnTo>
                  <a:lnTo>
                    <a:pt x="20285" y="838"/>
                  </a:lnTo>
                  <a:cubicBezTo>
                    <a:pt x="20405" y="865"/>
                    <a:pt x="20485" y="958"/>
                    <a:pt x="20498" y="1078"/>
                  </a:cubicBezTo>
                  <a:cubicBezTo>
                    <a:pt x="20498" y="1224"/>
                    <a:pt x="20379" y="1343"/>
                    <a:pt x="20246" y="1357"/>
                  </a:cubicBezTo>
                  <a:cubicBezTo>
                    <a:pt x="20099" y="1357"/>
                    <a:pt x="19980" y="1237"/>
                    <a:pt x="19966" y="1104"/>
                  </a:cubicBezTo>
                  <a:cubicBezTo>
                    <a:pt x="19966" y="984"/>
                    <a:pt x="20046" y="878"/>
                    <a:pt x="20153" y="838"/>
                  </a:cubicBezTo>
                  <a:lnTo>
                    <a:pt x="20139" y="426"/>
                  </a:lnTo>
                  <a:lnTo>
                    <a:pt x="19275" y="453"/>
                  </a:lnTo>
                  <a:lnTo>
                    <a:pt x="19289" y="878"/>
                  </a:lnTo>
                  <a:cubicBezTo>
                    <a:pt x="19408" y="891"/>
                    <a:pt x="19488" y="998"/>
                    <a:pt x="19488" y="1117"/>
                  </a:cubicBezTo>
                  <a:cubicBezTo>
                    <a:pt x="19501" y="1264"/>
                    <a:pt x="19382" y="1383"/>
                    <a:pt x="19235" y="1383"/>
                  </a:cubicBezTo>
                  <a:cubicBezTo>
                    <a:pt x="19089" y="1383"/>
                    <a:pt x="18969" y="1277"/>
                    <a:pt x="18969" y="1131"/>
                  </a:cubicBezTo>
                  <a:cubicBezTo>
                    <a:pt x="18969" y="1011"/>
                    <a:pt x="19049" y="905"/>
                    <a:pt x="19156" y="878"/>
                  </a:cubicBezTo>
                  <a:lnTo>
                    <a:pt x="19142" y="466"/>
                  </a:lnTo>
                  <a:lnTo>
                    <a:pt x="18398" y="493"/>
                  </a:lnTo>
                  <a:lnTo>
                    <a:pt x="18411" y="905"/>
                  </a:lnTo>
                  <a:cubicBezTo>
                    <a:pt x="18531" y="931"/>
                    <a:pt x="18611" y="1024"/>
                    <a:pt x="18624" y="1144"/>
                  </a:cubicBezTo>
                  <a:cubicBezTo>
                    <a:pt x="18624" y="1290"/>
                    <a:pt x="18504" y="1410"/>
                    <a:pt x="18371" y="1410"/>
                  </a:cubicBezTo>
                  <a:cubicBezTo>
                    <a:pt x="18363" y="1411"/>
                    <a:pt x="18355" y="1411"/>
                    <a:pt x="18347" y="1411"/>
                  </a:cubicBezTo>
                  <a:cubicBezTo>
                    <a:pt x="18199" y="1411"/>
                    <a:pt x="18079" y="1296"/>
                    <a:pt x="18079" y="1157"/>
                  </a:cubicBezTo>
                  <a:cubicBezTo>
                    <a:pt x="18079" y="1038"/>
                    <a:pt x="18159" y="931"/>
                    <a:pt x="18265" y="905"/>
                  </a:cubicBezTo>
                  <a:lnTo>
                    <a:pt x="18252" y="493"/>
                  </a:lnTo>
                  <a:lnTo>
                    <a:pt x="17481" y="519"/>
                  </a:lnTo>
                  <a:lnTo>
                    <a:pt x="17494" y="931"/>
                  </a:lnTo>
                  <a:cubicBezTo>
                    <a:pt x="17614" y="958"/>
                    <a:pt x="17693" y="1051"/>
                    <a:pt x="17693" y="1171"/>
                  </a:cubicBezTo>
                  <a:cubicBezTo>
                    <a:pt x="17707" y="1317"/>
                    <a:pt x="17587" y="1436"/>
                    <a:pt x="17454" y="1436"/>
                  </a:cubicBezTo>
                  <a:cubicBezTo>
                    <a:pt x="17308" y="1436"/>
                    <a:pt x="17188" y="1330"/>
                    <a:pt x="17175" y="1184"/>
                  </a:cubicBezTo>
                  <a:cubicBezTo>
                    <a:pt x="17175" y="1064"/>
                    <a:pt x="17255" y="958"/>
                    <a:pt x="17361" y="931"/>
                  </a:cubicBezTo>
                  <a:lnTo>
                    <a:pt x="17348" y="519"/>
                  </a:lnTo>
                  <a:lnTo>
                    <a:pt x="16617" y="546"/>
                  </a:lnTo>
                  <a:lnTo>
                    <a:pt x="16630" y="958"/>
                  </a:lnTo>
                  <a:cubicBezTo>
                    <a:pt x="16736" y="984"/>
                    <a:pt x="16816" y="1078"/>
                    <a:pt x="16829" y="1197"/>
                  </a:cubicBezTo>
                  <a:cubicBezTo>
                    <a:pt x="16829" y="1343"/>
                    <a:pt x="16723" y="1463"/>
                    <a:pt x="16577" y="1463"/>
                  </a:cubicBezTo>
                  <a:cubicBezTo>
                    <a:pt x="16569" y="1464"/>
                    <a:pt x="16562" y="1464"/>
                    <a:pt x="16555" y="1464"/>
                  </a:cubicBezTo>
                  <a:cubicBezTo>
                    <a:pt x="16419" y="1464"/>
                    <a:pt x="16311" y="1349"/>
                    <a:pt x="16311" y="1210"/>
                  </a:cubicBezTo>
                  <a:cubicBezTo>
                    <a:pt x="16298" y="1104"/>
                    <a:pt x="16377" y="998"/>
                    <a:pt x="16497" y="958"/>
                  </a:cubicBezTo>
                  <a:lnTo>
                    <a:pt x="16484" y="559"/>
                  </a:lnTo>
                  <a:lnTo>
                    <a:pt x="15739" y="586"/>
                  </a:lnTo>
                  <a:lnTo>
                    <a:pt x="15753" y="984"/>
                  </a:lnTo>
                  <a:cubicBezTo>
                    <a:pt x="15872" y="1011"/>
                    <a:pt x="15952" y="1117"/>
                    <a:pt x="15952" y="1224"/>
                  </a:cubicBezTo>
                  <a:cubicBezTo>
                    <a:pt x="15952" y="1370"/>
                    <a:pt x="15846" y="1490"/>
                    <a:pt x="15699" y="1503"/>
                  </a:cubicBezTo>
                  <a:cubicBezTo>
                    <a:pt x="15553" y="1503"/>
                    <a:pt x="15433" y="1383"/>
                    <a:pt x="15433" y="1250"/>
                  </a:cubicBezTo>
                  <a:cubicBezTo>
                    <a:pt x="15433" y="1131"/>
                    <a:pt x="15500" y="1024"/>
                    <a:pt x="15620" y="984"/>
                  </a:cubicBezTo>
                  <a:lnTo>
                    <a:pt x="15606" y="586"/>
                  </a:lnTo>
                  <a:lnTo>
                    <a:pt x="14862" y="626"/>
                  </a:lnTo>
                  <a:lnTo>
                    <a:pt x="14875" y="1011"/>
                  </a:lnTo>
                  <a:cubicBezTo>
                    <a:pt x="14995" y="1038"/>
                    <a:pt x="15075" y="1144"/>
                    <a:pt x="15088" y="1264"/>
                  </a:cubicBezTo>
                  <a:cubicBezTo>
                    <a:pt x="15088" y="1397"/>
                    <a:pt x="14968" y="1516"/>
                    <a:pt x="14835" y="1529"/>
                  </a:cubicBezTo>
                  <a:cubicBezTo>
                    <a:pt x="14689" y="1529"/>
                    <a:pt x="14569" y="1423"/>
                    <a:pt x="14556" y="1277"/>
                  </a:cubicBezTo>
                  <a:cubicBezTo>
                    <a:pt x="14556" y="1157"/>
                    <a:pt x="14636" y="1051"/>
                    <a:pt x="14742" y="1024"/>
                  </a:cubicBezTo>
                  <a:lnTo>
                    <a:pt x="14729" y="626"/>
                  </a:lnTo>
                  <a:lnTo>
                    <a:pt x="13998" y="652"/>
                  </a:lnTo>
                  <a:lnTo>
                    <a:pt x="14011" y="1051"/>
                  </a:lnTo>
                  <a:cubicBezTo>
                    <a:pt x="14117" y="1064"/>
                    <a:pt x="14197" y="1171"/>
                    <a:pt x="14211" y="1290"/>
                  </a:cubicBezTo>
                  <a:cubicBezTo>
                    <a:pt x="14211" y="1436"/>
                    <a:pt x="14104" y="1556"/>
                    <a:pt x="13958" y="1556"/>
                  </a:cubicBezTo>
                  <a:cubicBezTo>
                    <a:pt x="13812" y="1556"/>
                    <a:pt x="13692" y="1450"/>
                    <a:pt x="13692" y="1303"/>
                  </a:cubicBezTo>
                  <a:cubicBezTo>
                    <a:pt x="13679" y="1184"/>
                    <a:pt x="13759" y="1078"/>
                    <a:pt x="13878" y="1051"/>
                  </a:cubicBezTo>
                  <a:lnTo>
                    <a:pt x="13865" y="665"/>
                  </a:lnTo>
                  <a:lnTo>
                    <a:pt x="13120" y="692"/>
                  </a:lnTo>
                  <a:lnTo>
                    <a:pt x="13134" y="1078"/>
                  </a:lnTo>
                  <a:cubicBezTo>
                    <a:pt x="13253" y="1104"/>
                    <a:pt x="13333" y="1197"/>
                    <a:pt x="13333" y="1317"/>
                  </a:cubicBezTo>
                  <a:cubicBezTo>
                    <a:pt x="13333" y="1463"/>
                    <a:pt x="13227" y="1583"/>
                    <a:pt x="13081" y="1583"/>
                  </a:cubicBezTo>
                  <a:cubicBezTo>
                    <a:pt x="13073" y="1583"/>
                    <a:pt x="13066" y="1584"/>
                    <a:pt x="13058" y="1584"/>
                  </a:cubicBezTo>
                  <a:cubicBezTo>
                    <a:pt x="12922" y="1584"/>
                    <a:pt x="12815" y="1469"/>
                    <a:pt x="12815" y="1330"/>
                  </a:cubicBezTo>
                  <a:cubicBezTo>
                    <a:pt x="12815" y="1224"/>
                    <a:pt x="12881" y="1117"/>
                    <a:pt x="13001" y="1078"/>
                  </a:cubicBezTo>
                  <a:lnTo>
                    <a:pt x="12988" y="692"/>
                  </a:lnTo>
                  <a:lnTo>
                    <a:pt x="12456" y="719"/>
                  </a:lnTo>
                  <a:lnTo>
                    <a:pt x="12243" y="719"/>
                  </a:lnTo>
                  <a:lnTo>
                    <a:pt x="12256" y="1104"/>
                  </a:lnTo>
                  <a:cubicBezTo>
                    <a:pt x="12376" y="1131"/>
                    <a:pt x="12456" y="1224"/>
                    <a:pt x="12469" y="1343"/>
                  </a:cubicBezTo>
                  <a:cubicBezTo>
                    <a:pt x="12469" y="1490"/>
                    <a:pt x="12349" y="1609"/>
                    <a:pt x="12217" y="1623"/>
                  </a:cubicBezTo>
                  <a:cubicBezTo>
                    <a:pt x="12070" y="1623"/>
                    <a:pt x="11951" y="1503"/>
                    <a:pt x="11937" y="1370"/>
                  </a:cubicBezTo>
                  <a:cubicBezTo>
                    <a:pt x="11937" y="1250"/>
                    <a:pt x="12017" y="1144"/>
                    <a:pt x="12123" y="1104"/>
                  </a:cubicBezTo>
                  <a:lnTo>
                    <a:pt x="12110" y="732"/>
                  </a:lnTo>
                  <a:lnTo>
                    <a:pt x="11379" y="758"/>
                  </a:lnTo>
                  <a:lnTo>
                    <a:pt x="11392" y="1131"/>
                  </a:lnTo>
                  <a:cubicBezTo>
                    <a:pt x="11499" y="1157"/>
                    <a:pt x="11592" y="1264"/>
                    <a:pt x="11592" y="1383"/>
                  </a:cubicBezTo>
                  <a:cubicBezTo>
                    <a:pt x="11592" y="1516"/>
                    <a:pt x="11485" y="1636"/>
                    <a:pt x="11339" y="1649"/>
                  </a:cubicBezTo>
                  <a:cubicBezTo>
                    <a:pt x="11193" y="1649"/>
                    <a:pt x="11073" y="1543"/>
                    <a:pt x="11073" y="1397"/>
                  </a:cubicBezTo>
                  <a:cubicBezTo>
                    <a:pt x="11060" y="1277"/>
                    <a:pt x="11140" y="1171"/>
                    <a:pt x="11259" y="1144"/>
                  </a:cubicBezTo>
                  <a:lnTo>
                    <a:pt x="11246" y="758"/>
                  </a:lnTo>
                  <a:lnTo>
                    <a:pt x="10502" y="785"/>
                  </a:lnTo>
                  <a:lnTo>
                    <a:pt x="10515" y="1157"/>
                  </a:lnTo>
                  <a:cubicBezTo>
                    <a:pt x="10635" y="1184"/>
                    <a:pt x="10714" y="1290"/>
                    <a:pt x="10714" y="1410"/>
                  </a:cubicBezTo>
                  <a:cubicBezTo>
                    <a:pt x="10728" y="1543"/>
                    <a:pt x="10608" y="1676"/>
                    <a:pt x="10462" y="1676"/>
                  </a:cubicBezTo>
                  <a:cubicBezTo>
                    <a:pt x="10316" y="1676"/>
                    <a:pt x="10196" y="1569"/>
                    <a:pt x="10196" y="1423"/>
                  </a:cubicBezTo>
                  <a:cubicBezTo>
                    <a:pt x="10196" y="1303"/>
                    <a:pt x="10276" y="1197"/>
                    <a:pt x="10382" y="1171"/>
                  </a:cubicBezTo>
                  <a:lnTo>
                    <a:pt x="10369" y="798"/>
                  </a:lnTo>
                  <a:lnTo>
                    <a:pt x="9505" y="825"/>
                  </a:lnTo>
                  <a:lnTo>
                    <a:pt x="9518" y="1197"/>
                  </a:lnTo>
                  <a:cubicBezTo>
                    <a:pt x="9624" y="1224"/>
                    <a:pt x="9717" y="1317"/>
                    <a:pt x="9717" y="1436"/>
                  </a:cubicBezTo>
                  <a:cubicBezTo>
                    <a:pt x="9717" y="1583"/>
                    <a:pt x="9611" y="1702"/>
                    <a:pt x="9465" y="1716"/>
                  </a:cubicBezTo>
                  <a:cubicBezTo>
                    <a:pt x="9319" y="1716"/>
                    <a:pt x="9199" y="1596"/>
                    <a:pt x="9199" y="1463"/>
                  </a:cubicBezTo>
                  <a:cubicBezTo>
                    <a:pt x="9186" y="1343"/>
                    <a:pt x="9265" y="1237"/>
                    <a:pt x="9385" y="1197"/>
                  </a:cubicBezTo>
                  <a:lnTo>
                    <a:pt x="9372" y="825"/>
                  </a:lnTo>
                  <a:lnTo>
                    <a:pt x="8627" y="852"/>
                  </a:lnTo>
                  <a:lnTo>
                    <a:pt x="8641" y="1224"/>
                  </a:lnTo>
                  <a:cubicBezTo>
                    <a:pt x="8760" y="1250"/>
                    <a:pt x="8840" y="1357"/>
                    <a:pt x="8840" y="1476"/>
                  </a:cubicBezTo>
                  <a:cubicBezTo>
                    <a:pt x="8853" y="1609"/>
                    <a:pt x="8734" y="1729"/>
                    <a:pt x="8587" y="1742"/>
                  </a:cubicBezTo>
                  <a:cubicBezTo>
                    <a:pt x="8455" y="1742"/>
                    <a:pt x="8335" y="1636"/>
                    <a:pt x="8322" y="1490"/>
                  </a:cubicBezTo>
                  <a:cubicBezTo>
                    <a:pt x="8322" y="1370"/>
                    <a:pt x="8401" y="1264"/>
                    <a:pt x="8508" y="1237"/>
                  </a:cubicBezTo>
                  <a:lnTo>
                    <a:pt x="8494" y="852"/>
                  </a:lnTo>
                  <a:lnTo>
                    <a:pt x="7723" y="878"/>
                  </a:lnTo>
                  <a:lnTo>
                    <a:pt x="7737" y="1264"/>
                  </a:lnTo>
                  <a:cubicBezTo>
                    <a:pt x="7856" y="1277"/>
                    <a:pt x="7936" y="1383"/>
                    <a:pt x="7936" y="1503"/>
                  </a:cubicBezTo>
                  <a:cubicBezTo>
                    <a:pt x="7949" y="1649"/>
                    <a:pt x="7830" y="1769"/>
                    <a:pt x="7684" y="1769"/>
                  </a:cubicBezTo>
                  <a:cubicBezTo>
                    <a:pt x="7551" y="1769"/>
                    <a:pt x="7431" y="1662"/>
                    <a:pt x="7418" y="1516"/>
                  </a:cubicBezTo>
                  <a:cubicBezTo>
                    <a:pt x="7418" y="1397"/>
                    <a:pt x="7497" y="1290"/>
                    <a:pt x="7604" y="1264"/>
                  </a:cubicBezTo>
                  <a:lnTo>
                    <a:pt x="7591" y="878"/>
                  </a:lnTo>
                  <a:lnTo>
                    <a:pt x="6859" y="905"/>
                  </a:lnTo>
                  <a:lnTo>
                    <a:pt x="6859" y="1290"/>
                  </a:lnTo>
                  <a:cubicBezTo>
                    <a:pt x="6979" y="1317"/>
                    <a:pt x="7059" y="1410"/>
                    <a:pt x="7072" y="1529"/>
                  </a:cubicBezTo>
                  <a:cubicBezTo>
                    <a:pt x="7072" y="1676"/>
                    <a:pt x="6966" y="1795"/>
                    <a:pt x="6819" y="1795"/>
                  </a:cubicBezTo>
                  <a:cubicBezTo>
                    <a:pt x="6812" y="1796"/>
                    <a:pt x="6805" y="1796"/>
                    <a:pt x="6797" y="1796"/>
                  </a:cubicBezTo>
                  <a:cubicBezTo>
                    <a:pt x="6661" y="1796"/>
                    <a:pt x="6554" y="1682"/>
                    <a:pt x="6554" y="1543"/>
                  </a:cubicBezTo>
                  <a:cubicBezTo>
                    <a:pt x="6540" y="1436"/>
                    <a:pt x="6620" y="1330"/>
                    <a:pt x="6726" y="1290"/>
                  </a:cubicBezTo>
                  <a:lnTo>
                    <a:pt x="6713" y="905"/>
                  </a:lnTo>
                  <a:lnTo>
                    <a:pt x="5982" y="931"/>
                  </a:lnTo>
                  <a:lnTo>
                    <a:pt x="5995" y="1317"/>
                  </a:lnTo>
                  <a:cubicBezTo>
                    <a:pt x="6102" y="1343"/>
                    <a:pt x="6195" y="1436"/>
                    <a:pt x="6195" y="1556"/>
                  </a:cubicBezTo>
                  <a:cubicBezTo>
                    <a:pt x="6195" y="1702"/>
                    <a:pt x="6088" y="1822"/>
                    <a:pt x="5942" y="1835"/>
                  </a:cubicBezTo>
                  <a:cubicBezTo>
                    <a:pt x="5796" y="1835"/>
                    <a:pt x="5676" y="1716"/>
                    <a:pt x="5676" y="1583"/>
                  </a:cubicBezTo>
                  <a:cubicBezTo>
                    <a:pt x="5676" y="1463"/>
                    <a:pt x="5743" y="1357"/>
                    <a:pt x="5862" y="1317"/>
                  </a:cubicBezTo>
                  <a:lnTo>
                    <a:pt x="5849" y="931"/>
                  </a:lnTo>
                  <a:lnTo>
                    <a:pt x="5105" y="958"/>
                  </a:lnTo>
                  <a:lnTo>
                    <a:pt x="5118" y="1343"/>
                  </a:lnTo>
                  <a:cubicBezTo>
                    <a:pt x="5238" y="1370"/>
                    <a:pt x="5317" y="1476"/>
                    <a:pt x="5317" y="1596"/>
                  </a:cubicBezTo>
                  <a:cubicBezTo>
                    <a:pt x="5331" y="1729"/>
                    <a:pt x="5211" y="1849"/>
                    <a:pt x="5065" y="1862"/>
                  </a:cubicBezTo>
                  <a:cubicBezTo>
                    <a:pt x="4932" y="1862"/>
                    <a:pt x="4799" y="1755"/>
                    <a:pt x="4799" y="1609"/>
                  </a:cubicBezTo>
                  <a:cubicBezTo>
                    <a:pt x="4799" y="1490"/>
                    <a:pt x="4879" y="1383"/>
                    <a:pt x="4985" y="1357"/>
                  </a:cubicBezTo>
                  <a:lnTo>
                    <a:pt x="4972" y="958"/>
                  </a:lnTo>
                  <a:lnTo>
                    <a:pt x="4241" y="984"/>
                  </a:lnTo>
                  <a:lnTo>
                    <a:pt x="4254" y="1370"/>
                  </a:lnTo>
                  <a:cubicBezTo>
                    <a:pt x="4360" y="1397"/>
                    <a:pt x="4440" y="1503"/>
                    <a:pt x="4453" y="1623"/>
                  </a:cubicBezTo>
                  <a:cubicBezTo>
                    <a:pt x="4453" y="1755"/>
                    <a:pt x="4347" y="1875"/>
                    <a:pt x="4201" y="1888"/>
                  </a:cubicBezTo>
                  <a:cubicBezTo>
                    <a:pt x="4055" y="1888"/>
                    <a:pt x="3935" y="1782"/>
                    <a:pt x="3935" y="1636"/>
                  </a:cubicBezTo>
                  <a:cubicBezTo>
                    <a:pt x="3922" y="1516"/>
                    <a:pt x="4001" y="1410"/>
                    <a:pt x="4108" y="1383"/>
                  </a:cubicBezTo>
                  <a:lnTo>
                    <a:pt x="4094" y="984"/>
                  </a:lnTo>
                  <a:lnTo>
                    <a:pt x="3363" y="998"/>
                  </a:lnTo>
                  <a:lnTo>
                    <a:pt x="3377" y="1410"/>
                  </a:lnTo>
                  <a:cubicBezTo>
                    <a:pt x="3483" y="1436"/>
                    <a:pt x="3576" y="1529"/>
                    <a:pt x="3576" y="1649"/>
                  </a:cubicBezTo>
                  <a:cubicBezTo>
                    <a:pt x="3576" y="1795"/>
                    <a:pt x="3470" y="1915"/>
                    <a:pt x="3323" y="1915"/>
                  </a:cubicBezTo>
                  <a:cubicBezTo>
                    <a:pt x="3177" y="1915"/>
                    <a:pt x="3058" y="1809"/>
                    <a:pt x="3058" y="1662"/>
                  </a:cubicBezTo>
                  <a:cubicBezTo>
                    <a:pt x="3058" y="1543"/>
                    <a:pt x="3124" y="1436"/>
                    <a:pt x="3244" y="1410"/>
                  </a:cubicBezTo>
                  <a:lnTo>
                    <a:pt x="3230" y="1011"/>
                  </a:lnTo>
                  <a:lnTo>
                    <a:pt x="2486" y="1024"/>
                  </a:lnTo>
                  <a:lnTo>
                    <a:pt x="2499" y="1436"/>
                  </a:lnTo>
                  <a:cubicBezTo>
                    <a:pt x="2619" y="1463"/>
                    <a:pt x="2699" y="1556"/>
                    <a:pt x="2699" y="1676"/>
                  </a:cubicBezTo>
                  <a:cubicBezTo>
                    <a:pt x="2712" y="1822"/>
                    <a:pt x="2606" y="1942"/>
                    <a:pt x="2459" y="1955"/>
                  </a:cubicBezTo>
                  <a:cubicBezTo>
                    <a:pt x="2313" y="1955"/>
                    <a:pt x="2193" y="1849"/>
                    <a:pt x="2193" y="1702"/>
                  </a:cubicBezTo>
                  <a:cubicBezTo>
                    <a:pt x="2193" y="1583"/>
                    <a:pt x="2260" y="1476"/>
                    <a:pt x="2380" y="1450"/>
                  </a:cubicBezTo>
                  <a:lnTo>
                    <a:pt x="2366" y="1038"/>
                  </a:lnTo>
                  <a:lnTo>
                    <a:pt x="1622" y="1064"/>
                  </a:lnTo>
                  <a:lnTo>
                    <a:pt x="1635" y="1476"/>
                  </a:lnTo>
                  <a:cubicBezTo>
                    <a:pt x="1755" y="1503"/>
                    <a:pt x="1835" y="1596"/>
                    <a:pt x="1848" y="1716"/>
                  </a:cubicBezTo>
                  <a:cubicBezTo>
                    <a:pt x="1848" y="1862"/>
                    <a:pt x="1728" y="1981"/>
                    <a:pt x="1595" y="1981"/>
                  </a:cubicBezTo>
                  <a:cubicBezTo>
                    <a:pt x="1449" y="1981"/>
                    <a:pt x="1329" y="1875"/>
                    <a:pt x="1316" y="1729"/>
                  </a:cubicBezTo>
                  <a:cubicBezTo>
                    <a:pt x="1316" y="1609"/>
                    <a:pt x="1396" y="1503"/>
                    <a:pt x="1502" y="1476"/>
                  </a:cubicBezTo>
                  <a:lnTo>
                    <a:pt x="1489" y="1064"/>
                  </a:lnTo>
                  <a:lnTo>
                    <a:pt x="758" y="1091"/>
                  </a:lnTo>
                  <a:lnTo>
                    <a:pt x="771" y="1503"/>
                  </a:lnTo>
                  <a:cubicBezTo>
                    <a:pt x="877" y="1529"/>
                    <a:pt x="971" y="1623"/>
                    <a:pt x="971" y="1742"/>
                  </a:cubicBezTo>
                  <a:cubicBezTo>
                    <a:pt x="971" y="1888"/>
                    <a:pt x="864" y="2008"/>
                    <a:pt x="718" y="2008"/>
                  </a:cubicBezTo>
                  <a:cubicBezTo>
                    <a:pt x="710" y="2009"/>
                    <a:pt x="703" y="2009"/>
                    <a:pt x="696" y="2009"/>
                  </a:cubicBezTo>
                  <a:cubicBezTo>
                    <a:pt x="560" y="2009"/>
                    <a:pt x="452" y="1894"/>
                    <a:pt x="452" y="1755"/>
                  </a:cubicBezTo>
                  <a:cubicBezTo>
                    <a:pt x="439" y="1636"/>
                    <a:pt x="519" y="1543"/>
                    <a:pt x="638" y="1503"/>
                  </a:cubicBezTo>
                  <a:lnTo>
                    <a:pt x="625" y="1091"/>
                  </a:lnTo>
                  <a:lnTo>
                    <a:pt x="213" y="1104"/>
                  </a:lnTo>
                  <a:lnTo>
                    <a:pt x="0" y="1131"/>
                  </a:lnTo>
                  <a:lnTo>
                    <a:pt x="93" y="4015"/>
                  </a:lnTo>
                  <a:cubicBezTo>
                    <a:pt x="133" y="4986"/>
                    <a:pt x="186" y="5983"/>
                    <a:pt x="173" y="6966"/>
                  </a:cubicBezTo>
                  <a:lnTo>
                    <a:pt x="372" y="6966"/>
                  </a:lnTo>
                  <a:cubicBezTo>
                    <a:pt x="492" y="6966"/>
                    <a:pt x="598" y="6980"/>
                    <a:pt x="705" y="6993"/>
                  </a:cubicBezTo>
                  <a:cubicBezTo>
                    <a:pt x="824" y="7006"/>
                    <a:pt x="944" y="7020"/>
                    <a:pt x="1050" y="7020"/>
                  </a:cubicBezTo>
                  <a:cubicBezTo>
                    <a:pt x="1236" y="7046"/>
                    <a:pt x="1436" y="7059"/>
                    <a:pt x="1622" y="7059"/>
                  </a:cubicBezTo>
                  <a:cubicBezTo>
                    <a:pt x="1821" y="7059"/>
                    <a:pt x="2007" y="7046"/>
                    <a:pt x="2193" y="7006"/>
                  </a:cubicBezTo>
                  <a:cubicBezTo>
                    <a:pt x="2380" y="6993"/>
                    <a:pt x="2579" y="6980"/>
                    <a:pt x="2765" y="6953"/>
                  </a:cubicBezTo>
                  <a:cubicBezTo>
                    <a:pt x="3038" y="6934"/>
                    <a:pt x="3310" y="6921"/>
                    <a:pt x="3583" y="6921"/>
                  </a:cubicBezTo>
                  <a:cubicBezTo>
                    <a:pt x="3682" y="6921"/>
                    <a:pt x="3782" y="6923"/>
                    <a:pt x="3882" y="6926"/>
                  </a:cubicBezTo>
                  <a:cubicBezTo>
                    <a:pt x="4081" y="6926"/>
                    <a:pt x="4267" y="6940"/>
                    <a:pt x="4467" y="6940"/>
                  </a:cubicBezTo>
                  <a:cubicBezTo>
                    <a:pt x="4653" y="6926"/>
                    <a:pt x="4839" y="6926"/>
                    <a:pt x="5038" y="6926"/>
                  </a:cubicBezTo>
                  <a:cubicBezTo>
                    <a:pt x="5187" y="6926"/>
                    <a:pt x="5336" y="6944"/>
                    <a:pt x="5485" y="6944"/>
                  </a:cubicBezTo>
                  <a:cubicBezTo>
                    <a:pt x="5522" y="6944"/>
                    <a:pt x="5559" y="6942"/>
                    <a:pt x="5597" y="6940"/>
                  </a:cubicBezTo>
                  <a:cubicBezTo>
                    <a:pt x="5769" y="6926"/>
                    <a:pt x="5942" y="6887"/>
                    <a:pt x="6102" y="6847"/>
                  </a:cubicBezTo>
                  <a:cubicBezTo>
                    <a:pt x="6274" y="6794"/>
                    <a:pt x="6447" y="6767"/>
                    <a:pt x="6620" y="6727"/>
                  </a:cubicBezTo>
                  <a:cubicBezTo>
                    <a:pt x="6793" y="6714"/>
                    <a:pt x="6952" y="6714"/>
                    <a:pt x="7125" y="6714"/>
                  </a:cubicBezTo>
                  <a:cubicBezTo>
                    <a:pt x="7298" y="6727"/>
                    <a:pt x="7471" y="6740"/>
                    <a:pt x="7630" y="6767"/>
                  </a:cubicBezTo>
                  <a:cubicBezTo>
                    <a:pt x="7790" y="6820"/>
                    <a:pt x="7949" y="6847"/>
                    <a:pt x="8109" y="6873"/>
                  </a:cubicBezTo>
                  <a:cubicBezTo>
                    <a:pt x="8117" y="6874"/>
                    <a:pt x="8126" y="6874"/>
                    <a:pt x="8134" y="6874"/>
                  </a:cubicBezTo>
                  <a:cubicBezTo>
                    <a:pt x="8452" y="6874"/>
                    <a:pt x="8662" y="6634"/>
                    <a:pt x="8986" y="6634"/>
                  </a:cubicBezTo>
                  <a:cubicBezTo>
                    <a:pt x="9332" y="6634"/>
                    <a:pt x="9704" y="6754"/>
                    <a:pt x="10063" y="6780"/>
                  </a:cubicBezTo>
                  <a:cubicBezTo>
                    <a:pt x="10176" y="6794"/>
                    <a:pt x="10289" y="6800"/>
                    <a:pt x="10404" y="6800"/>
                  </a:cubicBezTo>
                  <a:cubicBezTo>
                    <a:pt x="10518" y="6800"/>
                    <a:pt x="10635" y="6794"/>
                    <a:pt x="10754" y="6780"/>
                  </a:cubicBezTo>
                  <a:cubicBezTo>
                    <a:pt x="11765" y="6727"/>
                    <a:pt x="12762" y="6647"/>
                    <a:pt x="13772" y="6541"/>
                  </a:cubicBezTo>
                  <a:cubicBezTo>
                    <a:pt x="14104" y="6514"/>
                    <a:pt x="14436" y="6461"/>
                    <a:pt x="14756" y="6368"/>
                  </a:cubicBezTo>
                  <a:cubicBezTo>
                    <a:pt x="14982" y="6302"/>
                    <a:pt x="15207" y="6235"/>
                    <a:pt x="15447" y="6182"/>
                  </a:cubicBezTo>
                  <a:cubicBezTo>
                    <a:pt x="15573" y="6162"/>
                    <a:pt x="15703" y="6152"/>
                    <a:pt x="15834" y="6152"/>
                  </a:cubicBezTo>
                  <a:cubicBezTo>
                    <a:pt x="15965" y="6152"/>
                    <a:pt x="16098" y="6162"/>
                    <a:pt x="16231" y="6182"/>
                  </a:cubicBezTo>
                  <a:cubicBezTo>
                    <a:pt x="16656" y="6195"/>
                    <a:pt x="17082" y="6262"/>
                    <a:pt x="17494" y="6381"/>
                  </a:cubicBezTo>
                  <a:cubicBezTo>
                    <a:pt x="17683" y="6445"/>
                    <a:pt x="17881" y="6483"/>
                    <a:pt x="18074" y="6483"/>
                  </a:cubicBezTo>
                  <a:cubicBezTo>
                    <a:pt x="18125" y="6483"/>
                    <a:pt x="18175" y="6480"/>
                    <a:pt x="18225" y="6475"/>
                  </a:cubicBezTo>
                  <a:cubicBezTo>
                    <a:pt x="18464" y="6448"/>
                    <a:pt x="18704" y="6395"/>
                    <a:pt x="18943" y="6368"/>
                  </a:cubicBezTo>
                  <a:cubicBezTo>
                    <a:pt x="19082" y="6362"/>
                    <a:pt x="19225" y="6358"/>
                    <a:pt x="19368" y="6358"/>
                  </a:cubicBezTo>
                  <a:cubicBezTo>
                    <a:pt x="19511" y="6358"/>
                    <a:pt x="19654" y="6362"/>
                    <a:pt x="19794" y="6368"/>
                  </a:cubicBezTo>
                  <a:cubicBezTo>
                    <a:pt x="19880" y="6370"/>
                    <a:pt x="19966" y="6371"/>
                    <a:pt x="20053" y="6371"/>
                  </a:cubicBezTo>
                  <a:cubicBezTo>
                    <a:pt x="20647" y="6371"/>
                    <a:pt x="21249" y="6331"/>
                    <a:pt x="21841" y="6262"/>
                  </a:cubicBezTo>
                  <a:cubicBezTo>
                    <a:pt x="22067" y="6262"/>
                    <a:pt x="22306" y="6209"/>
                    <a:pt x="22532" y="6142"/>
                  </a:cubicBezTo>
                  <a:cubicBezTo>
                    <a:pt x="22718" y="6036"/>
                    <a:pt x="22918" y="5969"/>
                    <a:pt x="23130" y="5930"/>
                  </a:cubicBezTo>
                  <a:cubicBezTo>
                    <a:pt x="23164" y="5930"/>
                    <a:pt x="23190" y="5931"/>
                    <a:pt x="23211" y="5931"/>
                  </a:cubicBezTo>
                  <a:cubicBezTo>
                    <a:pt x="23263" y="5931"/>
                    <a:pt x="23286" y="5924"/>
                    <a:pt x="23343" y="5876"/>
                  </a:cubicBezTo>
                  <a:cubicBezTo>
                    <a:pt x="23383" y="5850"/>
                    <a:pt x="23409" y="5783"/>
                    <a:pt x="23449" y="5743"/>
                  </a:cubicBezTo>
                  <a:cubicBezTo>
                    <a:pt x="23531" y="5670"/>
                    <a:pt x="23636" y="5633"/>
                    <a:pt x="23744" y="5633"/>
                  </a:cubicBezTo>
                  <a:cubicBezTo>
                    <a:pt x="23830" y="5633"/>
                    <a:pt x="23917" y="5656"/>
                    <a:pt x="23994" y="5704"/>
                  </a:cubicBezTo>
                  <a:cubicBezTo>
                    <a:pt x="24180" y="5797"/>
                    <a:pt x="24313" y="5956"/>
                    <a:pt x="24513" y="6009"/>
                  </a:cubicBezTo>
                  <a:cubicBezTo>
                    <a:pt x="24712" y="6076"/>
                    <a:pt x="24912" y="6089"/>
                    <a:pt x="25124" y="6089"/>
                  </a:cubicBezTo>
                  <a:cubicBezTo>
                    <a:pt x="25766" y="6102"/>
                    <a:pt x="26407" y="6109"/>
                    <a:pt x="27049" y="6109"/>
                  </a:cubicBezTo>
                  <a:cubicBezTo>
                    <a:pt x="29013" y="6109"/>
                    <a:pt x="30980" y="6046"/>
                    <a:pt x="32954" y="5916"/>
                  </a:cubicBezTo>
                  <a:cubicBezTo>
                    <a:pt x="33087" y="5902"/>
                    <a:pt x="33220" y="5895"/>
                    <a:pt x="33353" y="5895"/>
                  </a:cubicBezTo>
                  <a:cubicBezTo>
                    <a:pt x="33606" y="5895"/>
                    <a:pt x="33858" y="5922"/>
                    <a:pt x="34110" y="5983"/>
                  </a:cubicBezTo>
                  <a:cubicBezTo>
                    <a:pt x="34153" y="6008"/>
                    <a:pt x="34200" y="6017"/>
                    <a:pt x="34249" y="6017"/>
                  </a:cubicBezTo>
                  <a:cubicBezTo>
                    <a:pt x="34278" y="6017"/>
                    <a:pt x="34307" y="6014"/>
                    <a:pt x="34336" y="6009"/>
                  </a:cubicBezTo>
                  <a:cubicBezTo>
                    <a:pt x="34483" y="5956"/>
                    <a:pt x="34429" y="5464"/>
                    <a:pt x="34429" y="5345"/>
                  </a:cubicBezTo>
                  <a:cubicBezTo>
                    <a:pt x="34456" y="5079"/>
                    <a:pt x="34456" y="4826"/>
                    <a:pt x="34456" y="4560"/>
                  </a:cubicBezTo>
                  <a:cubicBezTo>
                    <a:pt x="34390" y="3085"/>
                    <a:pt x="34270" y="1569"/>
                    <a:pt x="34296" y="94"/>
                  </a:cubicBezTo>
                  <a:lnTo>
                    <a:pt x="34296" y="94"/>
                  </a:lnTo>
                  <a:cubicBezTo>
                    <a:pt x="34170" y="100"/>
                    <a:pt x="34041" y="104"/>
                    <a:pt x="33911" y="104"/>
                  </a:cubicBezTo>
                  <a:cubicBezTo>
                    <a:pt x="33781" y="104"/>
                    <a:pt x="33652" y="100"/>
                    <a:pt x="33525" y="94"/>
                  </a:cubicBezTo>
                  <a:lnTo>
                    <a:pt x="33525" y="386"/>
                  </a:lnTo>
                  <a:cubicBezTo>
                    <a:pt x="33645" y="413"/>
                    <a:pt x="33725" y="519"/>
                    <a:pt x="33738" y="639"/>
                  </a:cubicBezTo>
                  <a:cubicBezTo>
                    <a:pt x="33738" y="772"/>
                    <a:pt x="33619" y="891"/>
                    <a:pt x="33486" y="905"/>
                  </a:cubicBezTo>
                  <a:cubicBezTo>
                    <a:pt x="33339" y="905"/>
                    <a:pt x="33220" y="798"/>
                    <a:pt x="33206" y="652"/>
                  </a:cubicBezTo>
                  <a:cubicBezTo>
                    <a:pt x="33206" y="532"/>
                    <a:pt x="33286" y="426"/>
                    <a:pt x="33393" y="400"/>
                  </a:cubicBezTo>
                  <a:lnTo>
                    <a:pt x="33393" y="94"/>
                  </a:lnTo>
                  <a:cubicBezTo>
                    <a:pt x="33140" y="81"/>
                    <a:pt x="32887" y="54"/>
                    <a:pt x="32648" y="41"/>
                  </a:cubicBezTo>
                  <a:lnTo>
                    <a:pt x="32648" y="41"/>
                  </a:lnTo>
                  <a:lnTo>
                    <a:pt x="32661" y="413"/>
                  </a:lnTo>
                  <a:cubicBezTo>
                    <a:pt x="32768" y="439"/>
                    <a:pt x="32861" y="546"/>
                    <a:pt x="32861" y="665"/>
                  </a:cubicBezTo>
                  <a:cubicBezTo>
                    <a:pt x="32861" y="798"/>
                    <a:pt x="32754" y="931"/>
                    <a:pt x="32608" y="931"/>
                  </a:cubicBezTo>
                  <a:cubicBezTo>
                    <a:pt x="32462" y="931"/>
                    <a:pt x="32342" y="825"/>
                    <a:pt x="32342" y="679"/>
                  </a:cubicBezTo>
                  <a:cubicBezTo>
                    <a:pt x="32329" y="559"/>
                    <a:pt x="32409" y="453"/>
                    <a:pt x="32528" y="426"/>
                  </a:cubicBezTo>
                  <a:lnTo>
                    <a:pt x="32515" y="27"/>
                  </a:lnTo>
                  <a:cubicBezTo>
                    <a:pt x="32263" y="14"/>
                    <a:pt x="32010" y="1"/>
                    <a:pt x="31771" y="1"/>
                  </a:cubicBezTo>
                  <a:lnTo>
                    <a:pt x="31784" y="453"/>
                  </a:lnTo>
                  <a:cubicBezTo>
                    <a:pt x="31904" y="479"/>
                    <a:pt x="31983" y="572"/>
                    <a:pt x="31983" y="692"/>
                  </a:cubicBezTo>
                  <a:cubicBezTo>
                    <a:pt x="31997" y="838"/>
                    <a:pt x="31877" y="958"/>
                    <a:pt x="31731" y="958"/>
                  </a:cubicBezTo>
                  <a:cubicBezTo>
                    <a:pt x="31598" y="958"/>
                    <a:pt x="31478" y="852"/>
                    <a:pt x="31465" y="705"/>
                  </a:cubicBezTo>
                  <a:cubicBezTo>
                    <a:pt x="31465" y="586"/>
                    <a:pt x="31545" y="479"/>
                    <a:pt x="31651" y="453"/>
                  </a:cubicBezTo>
                  <a:lnTo>
                    <a:pt x="3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3"/>
            <p:cNvSpPr/>
            <p:nvPr/>
          </p:nvSpPr>
          <p:spPr>
            <a:xfrm rot="-10023757" flipH="1">
              <a:off x="7531148" y="576858"/>
              <a:ext cx="1080072" cy="652820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73"/>
          <p:cNvSpPr txBox="1">
            <a:spLocks noGrp="1"/>
          </p:cNvSpPr>
          <p:nvPr>
            <p:ph type="title" idx="2"/>
          </p:nvPr>
        </p:nvSpPr>
        <p:spPr>
          <a:xfrm>
            <a:off x="819958" y="3145154"/>
            <a:ext cx="25014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53%</a:t>
            </a:r>
            <a:endParaRPr dirty="0"/>
          </a:p>
        </p:txBody>
      </p:sp>
      <p:sp>
        <p:nvSpPr>
          <p:cNvPr id="1139" name="Google Shape;1139;p73"/>
          <p:cNvSpPr txBox="1">
            <a:spLocks noGrp="1"/>
          </p:cNvSpPr>
          <p:nvPr>
            <p:ph type="subTitle" idx="3"/>
          </p:nvPr>
        </p:nvSpPr>
        <p:spPr>
          <a:xfrm>
            <a:off x="819893" y="4551624"/>
            <a:ext cx="25014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Rural</a:t>
            </a:r>
            <a:endParaRPr dirty="0"/>
          </a:p>
        </p:txBody>
      </p:sp>
      <p:sp>
        <p:nvSpPr>
          <p:cNvPr id="1140" name="Google Shape;1140;p73"/>
          <p:cNvSpPr txBox="1">
            <a:spLocks noGrp="1"/>
          </p:cNvSpPr>
          <p:nvPr>
            <p:ph type="title" idx="4"/>
          </p:nvPr>
        </p:nvSpPr>
        <p:spPr>
          <a:xfrm>
            <a:off x="3425729" y="3145154"/>
            <a:ext cx="25014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47%</a:t>
            </a:r>
            <a:endParaRPr dirty="0"/>
          </a:p>
        </p:txBody>
      </p:sp>
      <p:sp>
        <p:nvSpPr>
          <p:cNvPr id="1141" name="Google Shape;1141;p73"/>
          <p:cNvSpPr txBox="1">
            <a:spLocks noGrp="1"/>
          </p:cNvSpPr>
          <p:nvPr>
            <p:ph type="subTitle" idx="5"/>
          </p:nvPr>
        </p:nvSpPr>
        <p:spPr>
          <a:xfrm>
            <a:off x="3425674" y="4551624"/>
            <a:ext cx="25014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Urban</a:t>
            </a:r>
            <a:endParaRPr dirty="0"/>
          </a:p>
        </p:txBody>
      </p:sp>
      <p:sp>
        <p:nvSpPr>
          <p:cNvPr id="1142" name="Google Shape;1142;p73"/>
          <p:cNvSpPr txBox="1">
            <a:spLocks noGrp="1"/>
          </p:cNvSpPr>
          <p:nvPr>
            <p:ph type="title" idx="6"/>
          </p:nvPr>
        </p:nvSpPr>
        <p:spPr>
          <a:xfrm>
            <a:off x="228275" y="208034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Population Growth</a:t>
            </a:r>
            <a:endParaRPr dirty="0"/>
          </a:p>
        </p:txBody>
      </p:sp>
      <p:sp>
        <p:nvSpPr>
          <p:cNvPr id="1145" name="Google Shape;1145;p73"/>
          <p:cNvSpPr txBox="1">
            <a:spLocks noGrp="1"/>
          </p:cNvSpPr>
          <p:nvPr>
            <p:ph type="subTitle" idx="9"/>
          </p:nvPr>
        </p:nvSpPr>
        <p:spPr>
          <a:xfrm>
            <a:off x="6221077" y="3548499"/>
            <a:ext cx="25014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If we are to grow like Japan and Singapore (</a:t>
            </a:r>
            <a:r>
              <a:rPr lang="en" dirty="0">
                <a:solidFill>
                  <a:srgbClr val="00B0F0"/>
                </a:solidFill>
              </a:rPr>
              <a:t>pure Urban – not visible in chart</a:t>
            </a:r>
            <a:r>
              <a:rPr lang="en" dirty="0"/>
              <a:t>), we still need to push for urban development</a:t>
            </a:r>
            <a:endParaRPr dirty="0"/>
          </a:p>
        </p:txBody>
      </p:sp>
      <p:sp>
        <p:nvSpPr>
          <p:cNvPr id="1148" name="Google Shape;1148;p73"/>
          <p:cNvSpPr/>
          <p:nvPr/>
        </p:nvSpPr>
        <p:spPr>
          <a:xfrm>
            <a:off x="1003800" y="4079354"/>
            <a:ext cx="2133600" cy="342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73"/>
          <p:cNvSpPr/>
          <p:nvPr/>
        </p:nvSpPr>
        <p:spPr>
          <a:xfrm>
            <a:off x="1003800" y="3955529"/>
            <a:ext cx="1130400" cy="342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0" name="Google Shape;1150;p73"/>
          <p:cNvSpPr/>
          <p:nvPr/>
        </p:nvSpPr>
        <p:spPr>
          <a:xfrm>
            <a:off x="3609625" y="4079354"/>
            <a:ext cx="2133600" cy="342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73"/>
          <p:cNvSpPr/>
          <p:nvPr/>
        </p:nvSpPr>
        <p:spPr>
          <a:xfrm>
            <a:off x="3609625" y="3955529"/>
            <a:ext cx="1004400" cy="342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73"/>
          <p:cNvSpPr/>
          <p:nvPr/>
        </p:nvSpPr>
        <p:spPr>
          <a:xfrm rot="2460013" flipH="1">
            <a:off x="3987428" y="-1923298"/>
            <a:ext cx="3752474" cy="3005022"/>
          </a:xfrm>
          <a:custGeom>
            <a:avLst/>
            <a:gdLst/>
            <a:ahLst/>
            <a:cxnLst/>
            <a:rect l="l" t="t" r="r" b="b"/>
            <a:pathLst>
              <a:path w="22692" h="18172" fill="none" extrusionOk="0">
                <a:moveTo>
                  <a:pt x="21283" y="5503"/>
                </a:moveTo>
                <a:cubicBezTo>
                  <a:pt x="22692" y="9425"/>
                  <a:pt x="19395" y="14210"/>
                  <a:pt x="13918" y="16191"/>
                </a:cubicBezTo>
                <a:cubicBezTo>
                  <a:pt x="8428" y="18172"/>
                  <a:pt x="2832" y="16590"/>
                  <a:pt x="1423" y="12668"/>
                </a:cubicBezTo>
                <a:cubicBezTo>
                  <a:pt x="0" y="8747"/>
                  <a:pt x="3297" y="3961"/>
                  <a:pt x="8787" y="1981"/>
                </a:cubicBezTo>
                <a:cubicBezTo>
                  <a:pt x="14264" y="0"/>
                  <a:pt x="19860" y="1582"/>
                  <a:pt x="21283" y="5503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29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43557D3-E10D-56AB-836B-DDFB7CD89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7" y="1001623"/>
            <a:ext cx="3674941" cy="22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C38071EF-9F2D-32EB-0218-9A885C5D5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636" y="988262"/>
            <a:ext cx="3696923" cy="22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7"/>
          <p:cNvSpPr txBox="1">
            <a:spLocks noGrp="1"/>
          </p:cNvSpPr>
          <p:nvPr>
            <p:ph type="title"/>
          </p:nvPr>
        </p:nvSpPr>
        <p:spPr>
          <a:xfrm>
            <a:off x="224344" y="391066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more fun in the Philippines!</a:t>
            </a:r>
            <a:endParaRPr dirty="0"/>
          </a:p>
        </p:txBody>
      </p:sp>
      <p:sp>
        <p:nvSpPr>
          <p:cNvPr id="1220" name="Google Shape;1220;p77"/>
          <p:cNvSpPr txBox="1"/>
          <p:nvPr/>
        </p:nvSpPr>
        <p:spPr>
          <a:xfrm>
            <a:off x="6009102" y="194442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2,034,599 tourists</a:t>
            </a:r>
            <a:endParaRPr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21" name="Google Shape;1221;p77"/>
          <p:cNvSpPr txBox="1"/>
          <p:nvPr/>
        </p:nvSpPr>
        <p:spPr>
          <a:xfrm>
            <a:off x="6009202" y="337782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1,581,904 tourists</a:t>
            </a:r>
            <a:endParaRPr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22" name="Google Shape;1222;p77"/>
          <p:cNvSpPr txBox="1"/>
          <p:nvPr/>
        </p:nvSpPr>
        <p:spPr>
          <a:xfrm>
            <a:off x="6009100" y="1446699"/>
            <a:ext cx="1986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Boracay</a:t>
            </a:r>
            <a:endParaRPr sz="2200" b="1" dirty="0">
              <a:solidFill>
                <a:schemeClr val="accent2"/>
              </a:solidFill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223" name="Google Shape;1223;p77"/>
          <p:cNvSpPr txBox="1"/>
          <p:nvPr/>
        </p:nvSpPr>
        <p:spPr>
          <a:xfrm>
            <a:off x="6009102" y="2880099"/>
            <a:ext cx="1986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Bohol</a:t>
            </a:r>
            <a:endParaRPr sz="2200" b="1" dirty="0">
              <a:solidFill>
                <a:schemeClr val="accent2"/>
              </a:solidFill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224" name="Google Shape;1224;p77"/>
          <p:cNvSpPr txBox="1"/>
          <p:nvPr/>
        </p:nvSpPr>
        <p:spPr>
          <a:xfrm>
            <a:off x="3836125" y="1446699"/>
            <a:ext cx="1986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Coron</a:t>
            </a:r>
            <a:endParaRPr sz="2200" b="1" dirty="0">
              <a:solidFill>
                <a:schemeClr val="accent2"/>
              </a:solidFill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225" name="Google Shape;1225;p77"/>
          <p:cNvSpPr txBox="1"/>
          <p:nvPr/>
        </p:nvSpPr>
        <p:spPr>
          <a:xfrm>
            <a:off x="4309266" y="1944424"/>
            <a:ext cx="151285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292,549 tourists</a:t>
            </a:r>
            <a:endParaRPr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226" name="Google Shape;1226;p77"/>
          <p:cNvSpPr txBox="1"/>
          <p:nvPr/>
        </p:nvSpPr>
        <p:spPr>
          <a:xfrm>
            <a:off x="4405745" y="2880099"/>
            <a:ext cx="141638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Manila</a:t>
            </a:r>
            <a:endParaRPr sz="2200" b="1" dirty="0">
              <a:solidFill>
                <a:schemeClr val="accent2"/>
              </a:solidFill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1227" name="Google Shape;1227;p77"/>
          <p:cNvSpPr txBox="1"/>
          <p:nvPr/>
        </p:nvSpPr>
        <p:spPr>
          <a:xfrm>
            <a:off x="4309267" y="3377824"/>
            <a:ext cx="151290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533,015 tourists</a:t>
            </a:r>
            <a:endParaRPr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grpSp>
        <p:nvGrpSpPr>
          <p:cNvPr id="1228" name="Google Shape;1228;p77"/>
          <p:cNvGrpSpPr/>
          <p:nvPr/>
        </p:nvGrpSpPr>
        <p:grpSpPr>
          <a:xfrm>
            <a:off x="6161494" y="-1227510"/>
            <a:ext cx="2537617" cy="2471816"/>
            <a:chOff x="6161494" y="-1227510"/>
            <a:chExt cx="2537617" cy="2471816"/>
          </a:xfrm>
        </p:grpSpPr>
        <p:sp>
          <p:nvSpPr>
            <p:cNvPr id="1229" name="Google Shape;1229;p77"/>
            <p:cNvSpPr/>
            <p:nvPr/>
          </p:nvSpPr>
          <p:spPr>
            <a:xfrm rot="648443">
              <a:off x="6339003" y="-1041505"/>
              <a:ext cx="2182600" cy="2099805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7"/>
            <p:cNvSpPr/>
            <p:nvPr/>
          </p:nvSpPr>
          <p:spPr>
            <a:xfrm rot="-10561151">
              <a:off x="6350265" y="554763"/>
              <a:ext cx="1080077" cy="652823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1" name="Google Shape;1231;p77"/>
          <p:cNvSpPr/>
          <p:nvPr/>
        </p:nvSpPr>
        <p:spPr>
          <a:xfrm>
            <a:off x="5537250" y="1211774"/>
            <a:ext cx="176100" cy="176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7"/>
          <p:cNvSpPr/>
          <p:nvPr/>
        </p:nvSpPr>
        <p:spPr>
          <a:xfrm>
            <a:off x="7704275" y="1211774"/>
            <a:ext cx="176100" cy="17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7"/>
          <p:cNvSpPr/>
          <p:nvPr/>
        </p:nvSpPr>
        <p:spPr>
          <a:xfrm>
            <a:off x="5537250" y="2671324"/>
            <a:ext cx="176100" cy="176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7"/>
          <p:cNvSpPr/>
          <p:nvPr/>
        </p:nvSpPr>
        <p:spPr>
          <a:xfrm>
            <a:off x="7704275" y="2671324"/>
            <a:ext cx="176100" cy="176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807EA-90E7-64FF-ECDD-57401C9B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9" y="1005166"/>
            <a:ext cx="3321981" cy="4058381"/>
          </a:xfrm>
          <a:prstGeom prst="rect">
            <a:avLst/>
          </a:prstGeom>
        </p:spPr>
      </p:pic>
      <p:sp>
        <p:nvSpPr>
          <p:cNvPr id="1235" name="Google Shape;1235;p77"/>
          <p:cNvSpPr/>
          <p:nvPr/>
        </p:nvSpPr>
        <p:spPr>
          <a:xfrm>
            <a:off x="1292086" y="3122794"/>
            <a:ext cx="176100" cy="176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77"/>
          <p:cNvSpPr/>
          <p:nvPr/>
        </p:nvSpPr>
        <p:spPr>
          <a:xfrm>
            <a:off x="1627045" y="2089820"/>
            <a:ext cx="176100" cy="176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77"/>
          <p:cNvSpPr/>
          <p:nvPr/>
        </p:nvSpPr>
        <p:spPr>
          <a:xfrm>
            <a:off x="2119280" y="3205050"/>
            <a:ext cx="176100" cy="176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77"/>
          <p:cNvSpPr/>
          <p:nvPr/>
        </p:nvSpPr>
        <p:spPr>
          <a:xfrm>
            <a:off x="2660068" y="3555900"/>
            <a:ext cx="176100" cy="176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50;p78">
            <a:extLst>
              <a:ext uri="{FF2B5EF4-FFF2-40B4-BE49-F238E27FC236}">
                <a16:creationId xmlns:a16="http://schemas.microsoft.com/office/drawing/2014/main" id="{0547BE08-F64A-1B94-0E01-1FD04D1616C1}"/>
              </a:ext>
            </a:extLst>
          </p:cNvPr>
          <p:cNvSpPr txBox="1">
            <a:spLocks/>
          </p:cNvSpPr>
          <p:nvPr/>
        </p:nvSpPr>
        <p:spPr>
          <a:xfrm rot="1080000" flipH="1">
            <a:off x="6830324" y="162529"/>
            <a:ext cx="1189477" cy="548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rPr lang="en-PH" sz="1200" dirty="0"/>
              <a:t>Philippines Number 1!</a:t>
            </a:r>
          </a:p>
        </p:txBody>
      </p:sp>
      <p:sp>
        <p:nvSpPr>
          <p:cNvPr id="24" name="Google Shape;1221;p77">
            <a:extLst>
              <a:ext uri="{FF2B5EF4-FFF2-40B4-BE49-F238E27FC236}">
                <a16:creationId xmlns:a16="http://schemas.microsoft.com/office/drawing/2014/main" id="{7CA80A8F-713F-C516-7DA0-03D0C483E7BC}"/>
              </a:ext>
            </a:extLst>
          </p:cNvPr>
          <p:cNvSpPr txBox="1"/>
          <p:nvPr/>
        </p:nvSpPr>
        <p:spPr>
          <a:xfrm>
            <a:off x="7001556" y="4752434"/>
            <a:ext cx="214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0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Figures a</a:t>
            </a:r>
            <a:r>
              <a:rPr lang="en" sz="10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s of January-December 2019</a:t>
            </a:r>
            <a:endParaRPr sz="1000"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5" name="Google Shape;1145;p73">
            <a:extLst>
              <a:ext uri="{FF2B5EF4-FFF2-40B4-BE49-F238E27FC236}">
                <a16:creationId xmlns:a16="http://schemas.microsoft.com/office/drawing/2014/main" id="{A1219036-05E7-3A59-C70E-4BA63597FB9C}"/>
              </a:ext>
            </a:extLst>
          </p:cNvPr>
          <p:cNvSpPr txBox="1">
            <a:spLocks/>
          </p:cNvSpPr>
          <p:nvPr/>
        </p:nvSpPr>
        <p:spPr>
          <a:xfrm>
            <a:off x="4789784" y="3965102"/>
            <a:ext cx="3090591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dirty="0"/>
              <a:t>The “rural” vibe though works for us in terms of its appeal to tourists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59"/>
          <p:cNvGrpSpPr/>
          <p:nvPr/>
        </p:nvGrpSpPr>
        <p:grpSpPr>
          <a:xfrm>
            <a:off x="-6" y="-546154"/>
            <a:ext cx="2960259" cy="2168820"/>
            <a:chOff x="-6" y="-546154"/>
            <a:chExt cx="2960259" cy="2168820"/>
          </a:xfrm>
        </p:grpSpPr>
        <p:sp>
          <p:nvSpPr>
            <p:cNvPr id="730" name="Google Shape;730;p59"/>
            <p:cNvSpPr/>
            <p:nvPr/>
          </p:nvSpPr>
          <p:spPr>
            <a:xfrm rot="-553346">
              <a:off x="674396" y="-385680"/>
              <a:ext cx="2151661" cy="1847873"/>
            </a:xfrm>
            <a:custGeom>
              <a:avLst/>
              <a:gdLst/>
              <a:ahLst/>
              <a:cxnLst/>
              <a:rect l="l" t="t" r="r" b="b"/>
              <a:pathLst>
                <a:path w="15328" h="6441" extrusionOk="0">
                  <a:moveTo>
                    <a:pt x="15306" y="1"/>
                  </a:moveTo>
                  <a:cubicBezTo>
                    <a:pt x="15283" y="1"/>
                    <a:pt x="15247" y="7"/>
                    <a:pt x="15247" y="7"/>
                  </a:cubicBezTo>
                  <a:cubicBezTo>
                    <a:pt x="14224" y="7"/>
                    <a:pt x="8601" y="127"/>
                    <a:pt x="7590" y="127"/>
                  </a:cubicBezTo>
                  <a:cubicBezTo>
                    <a:pt x="6035" y="127"/>
                    <a:pt x="4054" y="60"/>
                    <a:pt x="2499" y="60"/>
                  </a:cubicBezTo>
                  <a:cubicBezTo>
                    <a:pt x="1959" y="60"/>
                    <a:pt x="1418" y="78"/>
                    <a:pt x="877" y="78"/>
                  </a:cubicBezTo>
                  <a:cubicBezTo>
                    <a:pt x="607" y="78"/>
                    <a:pt x="337" y="73"/>
                    <a:pt x="66" y="60"/>
                  </a:cubicBezTo>
                  <a:lnTo>
                    <a:pt x="66" y="60"/>
                  </a:lnTo>
                  <a:cubicBezTo>
                    <a:pt x="93" y="140"/>
                    <a:pt x="146" y="259"/>
                    <a:pt x="186" y="392"/>
                  </a:cubicBezTo>
                  <a:cubicBezTo>
                    <a:pt x="253" y="618"/>
                    <a:pt x="306" y="884"/>
                    <a:pt x="213" y="1030"/>
                  </a:cubicBezTo>
                  <a:cubicBezTo>
                    <a:pt x="186" y="1057"/>
                    <a:pt x="173" y="1084"/>
                    <a:pt x="160" y="1123"/>
                  </a:cubicBezTo>
                  <a:cubicBezTo>
                    <a:pt x="160" y="1190"/>
                    <a:pt x="226" y="1243"/>
                    <a:pt x="226" y="1310"/>
                  </a:cubicBezTo>
                  <a:cubicBezTo>
                    <a:pt x="226" y="1349"/>
                    <a:pt x="213" y="1403"/>
                    <a:pt x="186" y="1429"/>
                  </a:cubicBezTo>
                  <a:cubicBezTo>
                    <a:pt x="93" y="1615"/>
                    <a:pt x="93" y="1828"/>
                    <a:pt x="173" y="2001"/>
                  </a:cubicBezTo>
                  <a:cubicBezTo>
                    <a:pt x="213" y="2107"/>
                    <a:pt x="292" y="2214"/>
                    <a:pt x="253" y="2320"/>
                  </a:cubicBezTo>
                  <a:cubicBezTo>
                    <a:pt x="239" y="2386"/>
                    <a:pt x="186" y="2440"/>
                    <a:pt x="213" y="2506"/>
                  </a:cubicBezTo>
                  <a:cubicBezTo>
                    <a:pt x="226" y="2572"/>
                    <a:pt x="266" y="2586"/>
                    <a:pt x="279" y="2626"/>
                  </a:cubicBezTo>
                  <a:cubicBezTo>
                    <a:pt x="399" y="2825"/>
                    <a:pt x="0" y="2998"/>
                    <a:pt x="27" y="3224"/>
                  </a:cubicBezTo>
                  <a:cubicBezTo>
                    <a:pt x="27" y="3290"/>
                    <a:pt x="80" y="3343"/>
                    <a:pt x="80" y="3423"/>
                  </a:cubicBezTo>
                  <a:cubicBezTo>
                    <a:pt x="53" y="3543"/>
                    <a:pt x="53" y="3676"/>
                    <a:pt x="80" y="3795"/>
                  </a:cubicBezTo>
                  <a:cubicBezTo>
                    <a:pt x="120" y="3942"/>
                    <a:pt x="133" y="4088"/>
                    <a:pt x="120" y="4247"/>
                  </a:cubicBezTo>
                  <a:cubicBezTo>
                    <a:pt x="106" y="4327"/>
                    <a:pt x="106" y="4420"/>
                    <a:pt x="146" y="4500"/>
                  </a:cubicBezTo>
                  <a:cubicBezTo>
                    <a:pt x="199" y="4646"/>
                    <a:pt x="386" y="4753"/>
                    <a:pt x="346" y="4899"/>
                  </a:cubicBezTo>
                  <a:cubicBezTo>
                    <a:pt x="332" y="4939"/>
                    <a:pt x="306" y="4979"/>
                    <a:pt x="292" y="5018"/>
                  </a:cubicBezTo>
                  <a:cubicBezTo>
                    <a:pt x="253" y="5165"/>
                    <a:pt x="452" y="5284"/>
                    <a:pt x="412" y="5430"/>
                  </a:cubicBezTo>
                  <a:cubicBezTo>
                    <a:pt x="372" y="5537"/>
                    <a:pt x="186" y="5563"/>
                    <a:pt x="146" y="5683"/>
                  </a:cubicBezTo>
                  <a:cubicBezTo>
                    <a:pt x="106" y="5789"/>
                    <a:pt x="213" y="5909"/>
                    <a:pt x="133" y="5989"/>
                  </a:cubicBezTo>
                  <a:cubicBezTo>
                    <a:pt x="106" y="6015"/>
                    <a:pt x="80" y="6015"/>
                    <a:pt x="53" y="6042"/>
                  </a:cubicBezTo>
                  <a:cubicBezTo>
                    <a:pt x="40" y="6069"/>
                    <a:pt x="27" y="6162"/>
                    <a:pt x="40" y="6228"/>
                  </a:cubicBezTo>
                  <a:cubicBezTo>
                    <a:pt x="53" y="6295"/>
                    <a:pt x="160" y="6361"/>
                    <a:pt x="93" y="6414"/>
                  </a:cubicBezTo>
                  <a:cubicBezTo>
                    <a:pt x="173" y="6427"/>
                    <a:pt x="266" y="6441"/>
                    <a:pt x="346" y="6441"/>
                  </a:cubicBezTo>
                  <a:lnTo>
                    <a:pt x="14197" y="6441"/>
                  </a:lnTo>
                  <a:cubicBezTo>
                    <a:pt x="14038" y="5444"/>
                    <a:pt x="14676" y="3968"/>
                    <a:pt x="15327" y="7"/>
                  </a:cubicBezTo>
                  <a:cubicBezTo>
                    <a:pt x="15327" y="2"/>
                    <a:pt x="15318" y="1"/>
                    <a:pt x="15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 rot="-1837001">
              <a:off x="90948" y="-20567"/>
              <a:ext cx="1080073" cy="652821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59"/>
          <p:cNvGrpSpPr/>
          <p:nvPr/>
        </p:nvGrpSpPr>
        <p:grpSpPr>
          <a:xfrm>
            <a:off x="3824786" y="-1352150"/>
            <a:ext cx="3088688" cy="2881982"/>
            <a:chOff x="3824786" y="-1352150"/>
            <a:chExt cx="3088688" cy="2881982"/>
          </a:xfrm>
        </p:grpSpPr>
        <p:sp>
          <p:nvSpPr>
            <p:cNvPr id="733" name="Google Shape;733;p59"/>
            <p:cNvSpPr/>
            <p:nvPr/>
          </p:nvSpPr>
          <p:spPr>
            <a:xfrm>
              <a:off x="4035793" y="-1114850"/>
              <a:ext cx="2877682" cy="2644682"/>
            </a:xfrm>
            <a:custGeom>
              <a:avLst/>
              <a:gdLst/>
              <a:ahLst/>
              <a:cxnLst/>
              <a:rect l="l" t="t" r="r" b="b"/>
              <a:pathLst>
                <a:path w="17402" h="15993" fill="none" extrusionOk="0">
                  <a:moveTo>
                    <a:pt x="16550" y="945"/>
                  </a:moveTo>
                  <a:cubicBezTo>
                    <a:pt x="17401" y="1889"/>
                    <a:pt x="14570" y="5810"/>
                    <a:pt x="10236" y="9705"/>
                  </a:cubicBezTo>
                  <a:cubicBezTo>
                    <a:pt x="5889" y="13600"/>
                    <a:pt x="1689" y="15993"/>
                    <a:pt x="851" y="15049"/>
                  </a:cubicBezTo>
                  <a:cubicBezTo>
                    <a:pt x="0" y="14105"/>
                    <a:pt x="2832" y="10184"/>
                    <a:pt x="7165" y="6289"/>
                  </a:cubicBezTo>
                  <a:cubicBezTo>
                    <a:pt x="11499" y="2394"/>
                    <a:pt x="15713" y="1"/>
                    <a:pt x="16550" y="9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3824786" y="-1352150"/>
              <a:ext cx="2875367" cy="2644517"/>
            </a:xfrm>
            <a:custGeom>
              <a:avLst/>
              <a:gdLst/>
              <a:ahLst/>
              <a:cxnLst/>
              <a:rect l="l" t="t" r="r" b="b"/>
              <a:pathLst>
                <a:path w="17388" h="15992" fill="none" extrusionOk="0">
                  <a:moveTo>
                    <a:pt x="16537" y="944"/>
                  </a:moveTo>
                  <a:cubicBezTo>
                    <a:pt x="17388" y="1888"/>
                    <a:pt x="14556" y="5809"/>
                    <a:pt x="10223" y="9704"/>
                  </a:cubicBezTo>
                  <a:cubicBezTo>
                    <a:pt x="5902" y="13599"/>
                    <a:pt x="1688" y="15992"/>
                    <a:pt x="838" y="15048"/>
                  </a:cubicBezTo>
                  <a:cubicBezTo>
                    <a:pt x="0" y="14104"/>
                    <a:pt x="2818" y="10183"/>
                    <a:pt x="7152" y="6288"/>
                  </a:cubicBezTo>
                  <a:cubicBezTo>
                    <a:pt x="11485" y="2393"/>
                    <a:pt x="15699" y="0"/>
                    <a:pt x="16537" y="94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59"/>
          <p:cNvGrpSpPr/>
          <p:nvPr/>
        </p:nvGrpSpPr>
        <p:grpSpPr>
          <a:xfrm>
            <a:off x="-594023" y="3726200"/>
            <a:ext cx="7613219" cy="2285979"/>
            <a:chOff x="-594023" y="3726200"/>
            <a:chExt cx="7613219" cy="2285979"/>
          </a:xfrm>
        </p:grpSpPr>
        <p:sp>
          <p:nvSpPr>
            <p:cNvPr id="737" name="Google Shape;737;p59"/>
            <p:cNvSpPr/>
            <p:nvPr/>
          </p:nvSpPr>
          <p:spPr>
            <a:xfrm rot="348694">
              <a:off x="-535583" y="4101787"/>
              <a:ext cx="7496340" cy="1534807"/>
            </a:xfrm>
            <a:custGeom>
              <a:avLst/>
              <a:gdLst/>
              <a:ahLst/>
              <a:cxnLst/>
              <a:rect l="l" t="t" r="r" b="b"/>
              <a:pathLst>
                <a:path w="34483" h="7060" extrusionOk="0">
                  <a:moveTo>
                    <a:pt x="31571" y="1"/>
                  </a:moveTo>
                  <a:lnTo>
                    <a:pt x="30893" y="27"/>
                  </a:lnTo>
                  <a:lnTo>
                    <a:pt x="30920" y="479"/>
                  </a:lnTo>
                  <a:cubicBezTo>
                    <a:pt x="31026" y="506"/>
                    <a:pt x="31106" y="599"/>
                    <a:pt x="31119" y="719"/>
                  </a:cubicBezTo>
                  <a:cubicBezTo>
                    <a:pt x="31119" y="865"/>
                    <a:pt x="31013" y="984"/>
                    <a:pt x="30867" y="984"/>
                  </a:cubicBezTo>
                  <a:cubicBezTo>
                    <a:pt x="30859" y="985"/>
                    <a:pt x="30852" y="985"/>
                    <a:pt x="30845" y="985"/>
                  </a:cubicBezTo>
                  <a:cubicBezTo>
                    <a:pt x="30709" y="985"/>
                    <a:pt x="30601" y="871"/>
                    <a:pt x="30601" y="732"/>
                  </a:cubicBezTo>
                  <a:cubicBezTo>
                    <a:pt x="30588" y="626"/>
                    <a:pt x="30667" y="519"/>
                    <a:pt x="30774" y="479"/>
                  </a:cubicBezTo>
                  <a:lnTo>
                    <a:pt x="30761" y="27"/>
                  </a:lnTo>
                  <a:lnTo>
                    <a:pt x="30295" y="41"/>
                  </a:lnTo>
                  <a:lnTo>
                    <a:pt x="30029" y="54"/>
                  </a:lnTo>
                  <a:lnTo>
                    <a:pt x="30043" y="506"/>
                  </a:lnTo>
                  <a:cubicBezTo>
                    <a:pt x="30149" y="532"/>
                    <a:pt x="30242" y="626"/>
                    <a:pt x="30242" y="745"/>
                  </a:cubicBezTo>
                  <a:cubicBezTo>
                    <a:pt x="30242" y="891"/>
                    <a:pt x="30136" y="1011"/>
                    <a:pt x="29990" y="1011"/>
                  </a:cubicBezTo>
                  <a:cubicBezTo>
                    <a:pt x="29982" y="1012"/>
                    <a:pt x="29975" y="1012"/>
                    <a:pt x="29967" y="1012"/>
                  </a:cubicBezTo>
                  <a:cubicBezTo>
                    <a:pt x="29831" y="1012"/>
                    <a:pt x="29724" y="898"/>
                    <a:pt x="29724" y="772"/>
                  </a:cubicBezTo>
                  <a:cubicBezTo>
                    <a:pt x="29724" y="652"/>
                    <a:pt x="29790" y="546"/>
                    <a:pt x="29910" y="506"/>
                  </a:cubicBezTo>
                  <a:lnTo>
                    <a:pt x="29896" y="54"/>
                  </a:lnTo>
                  <a:lnTo>
                    <a:pt x="29019" y="94"/>
                  </a:lnTo>
                  <a:lnTo>
                    <a:pt x="29046" y="532"/>
                  </a:lnTo>
                  <a:cubicBezTo>
                    <a:pt x="29152" y="559"/>
                    <a:pt x="29232" y="665"/>
                    <a:pt x="29245" y="785"/>
                  </a:cubicBezTo>
                  <a:cubicBezTo>
                    <a:pt x="29245" y="931"/>
                    <a:pt x="29139" y="1051"/>
                    <a:pt x="28993" y="1051"/>
                  </a:cubicBezTo>
                  <a:cubicBezTo>
                    <a:pt x="28846" y="1051"/>
                    <a:pt x="28727" y="945"/>
                    <a:pt x="28727" y="798"/>
                  </a:cubicBezTo>
                  <a:cubicBezTo>
                    <a:pt x="28713" y="679"/>
                    <a:pt x="28793" y="572"/>
                    <a:pt x="28913" y="546"/>
                  </a:cubicBezTo>
                  <a:lnTo>
                    <a:pt x="28886" y="94"/>
                  </a:lnTo>
                  <a:lnTo>
                    <a:pt x="28155" y="120"/>
                  </a:lnTo>
                  <a:lnTo>
                    <a:pt x="28168" y="572"/>
                  </a:lnTo>
                  <a:cubicBezTo>
                    <a:pt x="28288" y="599"/>
                    <a:pt x="28368" y="692"/>
                    <a:pt x="28368" y="812"/>
                  </a:cubicBezTo>
                  <a:cubicBezTo>
                    <a:pt x="28368" y="958"/>
                    <a:pt x="28261" y="1078"/>
                    <a:pt x="28115" y="1078"/>
                  </a:cubicBezTo>
                  <a:cubicBezTo>
                    <a:pt x="28108" y="1078"/>
                    <a:pt x="28100" y="1079"/>
                    <a:pt x="28093" y="1079"/>
                  </a:cubicBezTo>
                  <a:cubicBezTo>
                    <a:pt x="27957" y="1079"/>
                    <a:pt x="27849" y="964"/>
                    <a:pt x="27849" y="825"/>
                  </a:cubicBezTo>
                  <a:cubicBezTo>
                    <a:pt x="27849" y="705"/>
                    <a:pt x="27916" y="599"/>
                    <a:pt x="28035" y="572"/>
                  </a:cubicBezTo>
                  <a:lnTo>
                    <a:pt x="28022" y="120"/>
                  </a:lnTo>
                  <a:lnTo>
                    <a:pt x="27969" y="120"/>
                  </a:lnTo>
                  <a:lnTo>
                    <a:pt x="27251" y="147"/>
                  </a:lnTo>
                  <a:lnTo>
                    <a:pt x="27264" y="599"/>
                  </a:lnTo>
                  <a:cubicBezTo>
                    <a:pt x="27384" y="626"/>
                    <a:pt x="27464" y="719"/>
                    <a:pt x="27464" y="838"/>
                  </a:cubicBezTo>
                  <a:cubicBezTo>
                    <a:pt x="27464" y="984"/>
                    <a:pt x="27357" y="1104"/>
                    <a:pt x="27211" y="1104"/>
                  </a:cubicBezTo>
                  <a:cubicBezTo>
                    <a:pt x="27204" y="1105"/>
                    <a:pt x="27196" y="1105"/>
                    <a:pt x="27189" y="1105"/>
                  </a:cubicBezTo>
                  <a:cubicBezTo>
                    <a:pt x="27053" y="1105"/>
                    <a:pt x="26945" y="991"/>
                    <a:pt x="26945" y="865"/>
                  </a:cubicBezTo>
                  <a:cubicBezTo>
                    <a:pt x="26945" y="745"/>
                    <a:pt x="27012" y="639"/>
                    <a:pt x="27131" y="599"/>
                  </a:cubicBezTo>
                  <a:lnTo>
                    <a:pt x="27118" y="160"/>
                  </a:lnTo>
                  <a:lnTo>
                    <a:pt x="26374" y="187"/>
                  </a:lnTo>
                  <a:lnTo>
                    <a:pt x="26387" y="626"/>
                  </a:lnTo>
                  <a:cubicBezTo>
                    <a:pt x="26507" y="652"/>
                    <a:pt x="26586" y="758"/>
                    <a:pt x="26586" y="865"/>
                  </a:cubicBezTo>
                  <a:cubicBezTo>
                    <a:pt x="26600" y="1011"/>
                    <a:pt x="26480" y="1131"/>
                    <a:pt x="26347" y="1144"/>
                  </a:cubicBezTo>
                  <a:cubicBezTo>
                    <a:pt x="26201" y="1144"/>
                    <a:pt x="26081" y="1038"/>
                    <a:pt x="26068" y="891"/>
                  </a:cubicBezTo>
                  <a:cubicBezTo>
                    <a:pt x="26068" y="772"/>
                    <a:pt x="26148" y="665"/>
                    <a:pt x="26254" y="639"/>
                  </a:cubicBezTo>
                  <a:lnTo>
                    <a:pt x="26241" y="187"/>
                  </a:lnTo>
                  <a:lnTo>
                    <a:pt x="25510" y="213"/>
                  </a:lnTo>
                  <a:lnTo>
                    <a:pt x="25523" y="652"/>
                  </a:lnTo>
                  <a:cubicBezTo>
                    <a:pt x="25629" y="679"/>
                    <a:pt x="25709" y="785"/>
                    <a:pt x="25722" y="905"/>
                  </a:cubicBezTo>
                  <a:cubicBezTo>
                    <a:pt x="25722" y="1038"/>
                    <a:pt x="25616" y="1157"/>
                    <a:pt x="25470" y="1171"/>
                  </a:cubicBezTo>
                  <a:cubicBezTo>
                    <a:pt x="25324" y="1171"/>
                    <a:pt x="25204" y="1064"/>
                    <a:pt x="25204" y="918"/>
                  </a:cubicBezTo>
                  <a:cubicBezTo>
                    <a:pt x="25191" y="798"/>
                    <a:pt x="25270" y="692"/>
                    <a:pt x="25390" y="665"/>
                  </a:cubicBezTo>
                  <a:lnTo>
                    <a:pt x="25363" y="227"/>
                  </a:lnTo>
                  <a:lnTo>
                    <a:pt x="24632" y="253"/>
                  </a:lnTo>
                  <a:lnTo>
                    <a:pt x="24646" y="692"/>
                  </a:lnTo>
                  <a:cubicBezTo>
                    <a:pt x="24765" y="719"/>
                    <a:pt x="24845" y="812"/>
                    <a:pt x="24845" y="931"/>
                  </a:cubicBezTo>
                  <a:cubicBezTo>
                    <a:pt x="24845" y="1078"/>
                    <a:pt x="24739" y="1197"/>
                    <a:pt x="24592" y="1197"/>
                  </a:cubicBezTo>
                  <a:cubicBezTo>
                    <a:pt x="24446" y="1197"/>
                    <a:pt x="24327" y="1091"/>
                    <a:pt x="24327" y="945"/>
                  </a:cubicBezTo>
                  <a:cubicBezTo>
                    <a:pt x="24327" y="825"/>
                    <a:pt x="24393" y="719"/>
                    <a:pt x="24513" y="692"/>
                  </a:cubicBezTo>
                  <a:lnTo>
                    <a:pt x="24499" y="253"/>
                  </a:lnTo>
                  <a:lnTo>
                    <a:pt x="23755" y="280"/>
                  </a:lnTo>
                  <a:lnTo>
                    <a:pt x="23768" y="719"/>
                  </a:lnTo>
                  <a:cubicBezTo>
                    <a:pt x="23888" y="745"/>
                    <a:pt x="23968" y="838"/>
                    <a:pt x="23968" y="958"/>
                  </a:cubicBezTo>
                  <a:cubicBezTo>
                    <a:pt x="23981" y="1104"/>
                    <a:pt x="23861" y="1224"/>
                    <a:pt x="23728" y="1224"/>
                  </a:cubicBezTo>
                  <a:cubicBezTo>
                    <a:pt x="23721" y="1224"/>
                    <a:pt x="23714" y="1225"/>
                    <a:pt x="23706" y="1225"/>
                  </a:cubicBezTo>
                  <a:cubicBezTo>
                    <a:pt x="23570" y="1225"/>
                    <a:pt x="23462" y="1111"/>
                    <a:pt x="23449" y="984"/>
                  </a:cubicBezTo>
                  <a:cubicBezTo>
                    <a:pt x="23449" y="865"/>
                    <a:pt x="23529" y="758"/>
                    <a:pt x="23635" y="719"/>
                  </a:cubicBezTo>
                  <a:lnTo>
                    <a:pt x="23622" y="280"/>
                  </a:lnTo>
                  <a:lnTo>
                    <a:pt x="22891" y="320"/>
                  </a:lnTo>
                  <a:lnTo>
                    <a:pt x="22904" y="745"/>
                  </a:lnTo>
                  <a:cubicBezTo>
                    <a:pt x="23011" y="772"/>
                    <a:pt x="23090" y="878"/>
                    <a:pt x="23104" y="984"/>
                  </a:cubicBezTo>
                  <a:cubicBezTo>
                    <a:pt x="23104" y="1131"/>
                    <a:pt x="22997" y="1250"/>
                    <a:pt x="22851" y="1264"/>
                  </a:cubicBezTo>
                  <a:cubicBezTo>
                    <a:pt x="22705" y="1264"/>
                    <a:pt x="22585" y="1144"/>
                    <a:pt x="22585" y="1011"/>
                  </a:cubicBezTo>
                  <a:cubicBezTo>
                    <a:pt x="22572" y="891"/>
                    <a:pt x="22652" y="785"/>
                    <a:pt x="22771" y="745"/>
                  </a:cubicBezTo>
                  <a:lnTo>
                    <a:pt x="22745" y="320"/>
                  </a:lnTo>
                  <a:lnTo>
                    <a:pt x="22014" y="346"/>
                  </a:lnTo>
                  <a:lnTo>
                    <a:pt x="22027" y="772"/>
                  </a:lnTo>
                  <a:cubicBezTo>
                    <a:pt x="22147" y="798"/>
                    <a:pt x="22240" y="905"/>
                    <a:pt x="22240" y="1024"/>
                  </a:cubicBezTo>
                  <a:cubicBezTo>
                    <a:pt x="22240" y="1171"/>
                    <a:pt x="22133" y="1290"/>
                    <a:pt x="21987" y="1290"/>
                  </a:cubicBezTo>
                  <a:cubicBezTo>
                    <a:pt x="21841" y="1290"/>
                    <a:pt x="21721" y="1184"/>
                    <a:pt x="21721" y="1038"/>
                  </a:cubicBezTo>
                  <a:cubicBezTo>
                    <a:pt x="21708" y="918"/>
                    <a:pt x="21788" y="812"/>
                    <a:pt x="21907" y="785"/>
                  </a:cubicBezTo>
                  <a:lnTo>
                    <a:pt x="21881" y="360"/>
                  </a:lnTo>
                  <a:lnTo>
                    <a:pt x="21150" y="386"/>
                  </a:lnTo>
                  <a:lnTo>
                    <a:pt x="21163" y="812"/>
                  </a:lnTo>
                  <a:cubicBezTo>
                    <a:pt x="21282" y="838"/>
                    <a:pt x="21362" y="931"/>
                    <a:pt x="21362" y="1051"/>
                  </a:cubicBezTo>
                  <a:cubicBezTo>
                    <a:pt x="21362" y="1197"/>
                    <a:pt x="21256" y="1317"/>
                    <a:pt x="21110" y="1317"/>
                  </a:cubicBezTo>
                  <a:cubicBezTo>
                    <a:pt x="21102" y="1317"/>
                    <a:pt x="21095" y="1318"/>
                    <a:pt x="21087" y="1318"/>
                  </a:cubicBezTo>
                  <a:cubicBezTo>
                    <a:pt x="20952" y="1318"/>
                    <a:pt x="20844" y="1203"/>
                    <a:pt x="20844" y="1064"/>
                  </a:cubicBezTo>
                  <a:cubicBezTo>
                    <a:pt x="20844" y="958"/>
                    <a:pt x="20910" y="852"/>
                    <a:pt x="21030" y="812"/>
                  </a:cubicBezTo>
                  <a:lnTo>
                    <a:pt x="21017" y="386"/>
                  </a:lnTo>
                  <a:lnTo>
                    <a:pt x="20751" y="400"/>
                  </a:lnTo>
                  <a:lnTo>
                    <a:pt x="20272" y="413"/>
                  </a:lnTo>
                  <a:lnTo>
                    <a:pt x="20285" y="838"/>
                  </a:lnTo>
                  <a:cubicBezTo>
                    <a:pt x="20405" y="865"/>
                    <a:pt x="20485" y="958"/>
                    <a:pt x="20498" y="1078"/>
                  </a:cubicBezTo>
                  <a:cubicBezTo>
                    <a:pt x="20498" y="1224"/>
                    <a:pt x="20379" y="1343"/>
                    <a:pt x="20246" y="1357"/>
                  </a:cubicBezTo>
                  <a:cubicBezTo>
                    <a:pt x="20099" y="1357"/>
                    <a:pt x="19980" y="1237"/>
                    <a:pt x="19966" y="1104"/>
                  </a:cubicBezTo>
                  <a:cubicBezTo>
                    <a:pt x="19966" y="984"/>
                    <a:pt x="20046" y="878"/>
                    <a:pt x="20153" y="838"/>
                  </a:cubicBezTo>
                  <a:lnTo>
                    <a:pt x="20139" y="426"/>
                  </a:lnTo>
                  <a:lnTo>
                    <a:pt x="19275" y="453"/>
                  </a:lnTo>
                  <a:lnTo>
                    <a:pt x="19289" y="878"/>
                  </a:lnTo>
                  <a:cubicBezTo>
                    <a:pt x="19408" y="891"/>
                    <a:pt x="19488" y="998"/>
                    <a:pt x="19488" y="1117"/>
                  </a:cubicBezTo>
                  <a:cubicBezTo>
                    <a:pt x="19501" y="1264"/>
                    <a:pt x="19382" y="1383"/>
                    <a:pt x="19235" y="1383"/>
                  </a:cubicBezTo>
                  <a:cubicBezTo>
                    <a:pt x="19089" y="1383"/>
                    <a:pt x="18969" y="1277"/>
                    <a:pt x="18969" y="1131"/>
                  </a:cubicBezTo>
                  <a:cubicBezTo>
                    <a:pt x="18969" y="1011"/>
                    <a:pt x="19049" y="905"/>
                    <a:pt x="19156" y="878"/>
                  </a:cubicBezTo>
                  <a:lnTo>
                    <a:pt x="19142" y="466"/>
                  </a:lnTo>
                  <a:lnTo>
                    <a:pt x="18398" y="493"/>
                  </a:lnTo>
                  <a:lnTo>
                    <a:pt x="18411" y="905"/>
                  </a:lnTo>
                  <a:cubicBezTo>
                    <a:pt x="18531" y="931"/>
                    <a:pt x="18611" y="1024"/>
                    <a:pt x="18624" y="1144"/>
                  </a:cubicBezTo>
                  <a:cubicBezTo>
                    <a:pt x="18624" y="1290"/>
                    <a:pt x="18504" y="1410"/>
                    <a:pt x="18371" y="1410"/>
                  </a:cubicBezTo>
                  <a:cubicBezTo>
                    <a:pt x="18363" y="1411"/>
                    <a:pt x="18355" y="1411"/>
                    <a:pt x="18347" y="1411"/>
                  </a:cubicBezTo>
                  <a:cubicBezTo>
                    <a:pt x="18199" y="1411"/>
                    <a:pt x="18079" y="1296"/>
                    <a:pt x="18079" y="1157"/>
                  </a:cubicBezTo>
                  <a:cubicBezTo>
                    <a:pt x="18079" y="1038"/>
                    <a:pt x="18159" y="931"/>
                    <a:pt x="18265" y="905"/>
                  </a:cubicBezTo>
                  <a:lnTo>
                    <a:pt x="18252" y="493"/>
                  </a:lnTo>
                  <a:lnTo>
                    <a:pt x="17481" y="519"/>
                  </a:lnTo>
                  <a:lnTo>
                    <a:pt x="17494" y="931"/>
                  </a:lnTo>
                  <a:cubicBezTo>
                    <a:pt x="17614" y="958"/>
                    <a:pt x="17693" y="1051"/>
                    <a:pt x="17693" y="1171"/>
                  </a:cubicBezTo>
                  <a:cubicBezTo>
                    <a:pt x="17707" y="1317"/>
                    <a:pt x="17587" y="1436"/>
                    <a:pt x="17454" y="1436"/>
                  </a:cubicBezTo>
                  <a:cubicBezTo>
                    <a:pt x="17308" y="1436"/>
                    <a:pt x="17188" y="1330"/>
                    <a:pt x="17175" y="1184"/>
                  </a:cubicBezTo>
                  <a:cubicBezTo>
                    <a:pt x="17175" y="1064"/>
                    <a:pt x="17255" y="958"/>
                    <a:pt x="17361" y="931"/>
                  </a:cubicBezTo>
                  <a:lnTo>
                    <a:pt x="17348" y="519"/>
                  </a:lnTo>
                  <a:lnTo>
                    <a:pt x="16617" y="546"/>
                  </a:lnTo>
                  <a:lnTo>
                    <a:pt x="16630" y="958"/>
                  </a:lnTo>
                  <a:cubicBezTo>
                    <a:pt x="16736" y="984"/>
                    <a:pt x="16816" y="1078"/>
                    <a:pt x="16829" y="1197"/>
                  </a:cubicBezTo>
                  <a:cubicBezTo>
                    <a:pt x="16829" y="1343"/>
                    <a:pt x="16723" y="1463"/>
                    <a:pt x="16577" y="1463"/>
                  </a:cubicBezTo>
                  <a:cubicBezTo>
                    <a:pt x="16569" y="1464"/>
                    <a:pt x="16562" y="1464"/>
                    <a:pt x="16555" y="1464"/>
                  </a:cubicBezTo>
                  <a:cubicBezTo>
                    <a:pt x="16419" y="1464"/>
                    <a:pt x="16311" y="1349"/>
                    <a:pt x="16311" y="1210"/>
                  </a:cubicBezTo>
                  <a:cubicBezTo>
                    <a:pt x="16298" y="1104"/>
                    <a:pt x="16377" y="998"/>
                    <a:pt x="16497" y="958"/>
                  </a:cubicBezTo>
                  <a:lnTo>
                    <a:pt x="16484" y="559"/>
                  </a:lnTo>
                  <a:lnTo>
                    <a:pt x="15739" y="586"/>
                  </a:lnTo>
                  <a:lnTo>
                    <a:pt x="15753" y="984"/>
                  </a:lnTo>
                  <a:cubicBezTo>
                    <a:pt x="15872" y="1011"/>
                    <a:pt x="15952" y="1117"/>
                    <a:pt x="15952" y="1224"/>
                  </a:cubicBezTo>
                  <a:cubicBezTo>
                    <a:pt x="15952" y="1370"/>
                    <a:pt x="15846" y="1490"/>
                    <a:pt x="15699" y="1503"/>
                  </a:cubicBezTo>
                  <a:cubicBezTo>
                    <a:pt x="15553" y="1503"/>
                    <a:pt x="15433" y="1383"/>
                    <a:pt x="15433" y="1250"/>
                  </a:cubicBezTo>
                  <a:cubicBezTo>
                    <a:pt x="15433" y="1131"/>
                    <a:pt x="15500" y="1024"/>
                    <a:pt x="15620" y="984"/>
                  </a:cubicBezTo>
                  <a:lnTo>
                    <a:pt x="15606" y="586"/>
                  </a:lnTo>
                  <a:lnTo>
                    <a:pt x="14862" y="626"/>
                  </a:lnTo>
                  <a:lnTo>
                    <a:pt x="14875" y="1011"/>
                  </a:lnTo>
                  <a:cubicBezTo>
                    <a:pt x="14995" y="1038"/>
                    <a:pt x="15075" y="1144"/>
                    <a:pt x="15088" y="1264"/>
                  </a:cubicBezTo>
                  <a:cubicBezTo>
                    <a:pt x="15088" y="1397"/>
                    <a:pt x="14968" y="1516"/>
                    <a:pt x="14835" y="1529"/>
                  </a:cubicBezTo>
                  <a:cubicBezTo>
                    <a:pt x="14689" y="1529"/>
                    <a:pt x="14569" y="1423"/>
                    <a:pt x="14556" y="1277"/>
                  </a:cubicBezTo>
                  <a:cubicBezTo>
                    <a:pt x="14556" y="1157"/>
                    <a:pt x="14636" y="1051"/>
                    <a:pt x="14742" y="1024"/>
                  </a:cubicBezTo>
                  <a:lnTo>
                    <a:pt x="14729" y="626"/>
                  </a:lnTo>
                  <a:lnTo>
                    <a:pt x="13998" y="652"/>
                  </a:lnTo>
                  <a:lnTo>
                    <a:pt x="14011" y="1051"/>
                  </a:lnTo>
                  <a:cubicBezTo>
                    <a:pt x="14117" y="1064"/>
                    <a:pt x="14197" y="1171"/>
                    <a:pt x="14211" y="1290"/>
                  </a:cubicBezTo>
                  <a:cubicBezTo>
                    <a:pt x="14211" y="1436"/>
                    <a:pt x="14104" y="1556"/>
                    <a:pt x="13958" y="1556"/>
                  </a:cubicBezTo>
                  <a:cubicBezTo>
                    <a:pt x="13812" y="1556"/>
                    <a:pt x="13692" y="1450"/>
                    <a:pt x="13692" y="1303"/>
                  </a:cubicBezTo>
                  <a:cubicBezTo>
                    <a:pt x="13679" y="1184"/>
                    <a:pt x="13759" y="1078"/>
                    <a:pt x="13878" y="1051"/>
                  </a:cubicBezTo>
                  <a:lnTo>
                    <a:pt x="13865" y="665"/>
                  </a:lnTo>
                  <a:lnTo>
                    <a:pt x="13120" y="692"/>
                  </a:lnTo>
                  <a:lnTo>
                    <a:pt x="13134" y="1078"/>
                  </a:lnTo>
                  <a:cubicBezTo>
                    <a:pt x="13253" y="1104"/>
                    <a:pt x="13333" y="1197"/>
                    <a:pt x="13333" y="1317"/>
                  </a:cubicBezTo>
                  <a:cubicBezTo>
                    <a:pt x="13333" y="1463"/>
                    <a:pt x="13227" y="1583"/>
                    <a:pt x="13081" y="1583"/>
                  </a:cubicBezTo>
                  <a:cubicBezTo>
                    <a:pt x="13073" y="1583"/>
                    <a:pt x="13066" y="1584"/>
                    <a:pt x="13058" y="1584"/>
                  </a:cubicBezTo>
                  <a:cubicBezTo>
                    <a:pt x="12922" y="1584"/>
                    <a:pt x="12815" y="1469"/>
                    <a:pt x="12815" y="1330"/>
                  </a:cubicBezTo>
                  <a:cubicBezTo>
                    <a:pt x="12815" y="1224"/>
                    <a:pt x="12881" y="1117"/>
                    <a:pt x="13001" y="1078"/>
                  </a:cubicBezTo>
                  <a:lnTo>
                    <a:pt x="12988" y="692"/>
                  </a:lnTo>
                  <a:lnTo>
                    <a:pt x="12456" y="719"/>
                  </a:lnTo>
                  <a:lnTo>
                    <a:pt x="12243" y="719"/>
                  </a:lnTo>
                  <a:lnTo>
                    <a:pt x="12256" y="1104"/>
                  </a:lnTo>
                  <a:cubicBezTo>
                    <a:pt x="12376" y="1131"/>
                    <a:pt x="12456" y="1224"/>
                    <a:pt x="12469" y="1343"/>
                  </a:cubicBezTo>
                  <a:cubicBezTo>
                    <a:pt x="12469" y="1490"/>
                    <a:pt x="12349" y="1609"/>
                    <a:pt x="12217" y="1623"/>
                  </a:cubicBezTo>
                  <a:cubicBezTo>
                    <a:pt x="12070" y="1623"/>
                    <a:pt x="11951" y="1503"/>
                    <a:pt x="11937" y="1370"/>
                  </a:cubicBezTo>
                  <a:cubicBezTo>
                    <a:pt x="11937" y="1250"/>
                    <a:pt x="12017" y="1144"/>
                    <a:pt x="12123" y="1104"/>
                  </a:cubicBezTo>
                  <a:lnTo>
                    <a:pt x="12110" y="732"/>
                  </a:lnTo>
                  <a:lnTo>
                    <a:pt x="11379" y="758"/>
                  </a:lnTo>
                  <a:lnTo>
                    <a:pt x="11392" y="1131"/>
                  </a:lnTo>
                  <a:cubicBezTo>
                    <a:pt x="11499" y="1157"/>
                    <a:pt x="11592" y="1264"/>
                    <a:pt x="11592" y="1383"/>
                  </a:cubicBezTo>
                  <a:cubicBezTo>
                    <a:pt x="11592" y="1516"/>
                    <a:pt x="11485" y="1636"/>
                    <a:pt x="11339" y="1649"/>
                  </a:cubicBezTo>
                  <a:cubicBezTo>
                    <a:pt x="11193" y="1649"/>
                    <a:pt x="11073" y="1543"/>
                    <a:pt x="11073" y="1397"/>
                  </a:cubicBezTo>
                  <a:cubicBezTo>
                    <a:pt x="11060" y="1277"/>
                    <a:pt x="11140" y="1171"/>
                    <a:pt x="11259" y="1144"/>
                  </a:cubicBezTo>
                  <a:lnTo>
                    <a:pt x="11246" y="758"/>
                  </a:lnTo>
                  <a:lnTo>
                    <a:pt x="10502" y="785"/>
                  </a:lnTo>
                  <a:lnTo>
                    <a:pt x="10515" y="1157"/>
                  </a:lnTo>
                  <a:cubicBezTo>
                    <a:pt x="10635" y="1184"/>
                    <a:pt x="10714" y="1290"/>
                    <a:pt x="10714" y="1410"/>
                  </a:cubicBezTo>
                  <a:cubicBezTo>
                    <a:pt x="10728" y="1543"/>
                    <a:pt x="10608" y="1676"/>
                    <a:pt x="10462" y="1676"/>
                  </a:cubicBezTo>
                  <a:cubicBezTo>
                    <a:pt x="10316" y="1676"/>
                    <a:pt x="10196" y="1569"/>
                    <a:pt x="10196" y="1423"/>
                  </a:cubicBezTo>
                  <a:cubicBezTo>
                    <a:pt x="10196" y="1303"/>
                    <a:pt x="10276" y="1197"/>
                    <a:pt x="10382" y="1171"/>
                  </a:cubicBezTo>
                  <a:lnTo>
                    <a:pt x="10369" y="798"/>
                  </a:lnTo>
                  <a:lnTo>
                    <a:pt x="9505" y="825"/>
                  </a:lnTo>
                  <a:lnTo>
                    <a:pt x="9518" y="1197"/>
                  </a:lnTo>
                  <a:cubicBezTo>
                    <a:pt x="9624" y="1224"/>
                    <a:pt x="9717" y="1317"/>
                    <a:pt x="9717" y="1436"/>
                  </a:cubicBezTo>
                  <a:cubicBezTo>
                    <a:pt x="9717" y="1583"/>
                    <a:pt x="9611" y="1702"/>
                    <a:pt x="9465" y="1716"/>
                  </a:cubicBezTo>
                  <a:cubicBezTo>
                    <a:pt x="9319" y="1716"/>
                    <a:pt x="9199" y="1596"/>
                    <a:pt x="9199" y="1463"/>
                  </a:cubicBezTo>
                  <a:cubicBezTo>
                    <a:pt x="9186" y="1343"/>
                    <a:pt x="9265" y="1237"/>
                    <a:pt x="9385" y="1197"/>
                  </a:cubicBezTo>
                  <a:lnTo>
                    <a:pt x="9372" y="825"/>
                  </a:lnTo>
                  <a:lnTo>
                    <a:pt x="8627" y="852"/>
                  </a:lnTo>
                  <a:lnTo>
                    <a:pt x="8641" y="1224"/>
                  </a:lnTo>
                  <a:cubicBezTo>
                    <a:pt x="8760" y="1250"/>
                    <a:pt x="8840" y="1357"/>
                    <a:pt x="8840" y="1476"/>
                  </a:cubicBezTo>
                  <a:cubicBezTo>
                    <a:pt x="8853" y="1609"/>
                    <a:pt x="8734" y="1729"/>
                    <a:pt x="8587" y="1742"/>
                  </a:cubicBezTo>
                  <a:cubicBezTo>
                    <a:pt x="8455" y="1742"/>
                    <a:pt x="8335" y="1636"/>
                    <a:pt x="8322" y="1490"/>
                  </a:cubicBezTo>
                  <a:cubicBezTo>
                    <a:pt x="8322" y="1370"/>
                    <a:pt x="8401" y="1264"/>
                    <a:pt x="8508" y="1237"/>
                  </a:cubicBezTo>
                  <a:lnTo>
                    <a:pt x="8494" y="852"/>
                  </a:lnTo>
                  <a:lnTo>
                    <a:pt x="7723" y="878"/>
                  </a:lnTo>
                  <a:lnTo>
                    <a:pt x="7737" y="1264"/>
                  </a:lnTo>
                  <a:cubicBezTo>
                    <a:pt x="7856" y="1277"/>
                    <a:pt x="7936" y="1383"/>
                    <a:pt x="7936" y="1503"/>
                  </a:cubicBezTo>
                  <a:cubicBezTo>
                    <a:pt x="7949" y="1649"/>
                    <a:pt x="7830" y="1769"/>
                    <a:pt x="7684" y="1769"/>
                  </a:cubicBezTo>
                  <a:cubicBezTo>
                    <a:pt x="7551" y="1769"/>
                    <a:pt x="7431" y="1662"/>
                    <a:pt x="7418" y="1516"/>
                  </a:cubicBezTo>
                  <a:cubicBezTo>
                    <a:pt x="7418" y="1397"/>
                    <a:pt x="7497" y="1290"/>
                    <a:pt x="7604" y="1264"/>
                  </a:cubicBezTo>
                  <a:lnTo>
                    <a:pt x="7591" y="878"/>
                  </a:lnTo>
                  <a:lnTo>
                    <a:pt x="6859" y="905"/>
                  </a:lnTo>
                  <a:lnTo>
                    <a:pt x="6859" y="1290"/>
                  </a:lnTo>
                  <a:cubicBezTo>
                    <a:pt x="6979" y="1317"/>
                    <a:pt x="7059" y="1410"/>
                    <a:pt x="7072" y="1529"/>
                  </a:cubicBezTo>
                  <a:cubicBezTo>
                    <a:pt x="7072" y="1676"/>
                    <a:pt x="6966" y="1795"/>
                    <a:pt x="6819" y="1795"/>
                  </a:cubicBezTo>
                  <a:cubicBezTo>
                    <a:pt x="6812" y="1796"/>
                    <a:pt x="6805" y="1796"/>
                    <a:pt x="6797" y="1796"/>
                  </a:cubicBezTo>
                  <a:cubicBezTo>
                    <a:pt x="6661" y="1796"/>
                    <a:pt x="6554" y="1682"/>
                    <a:pt x="6554" y="1543"/>
                  </a:cubicBezTo>
                  <a:cubicBezTo>
                    <a:pt x="6540" y="1436"/>
                    <a:pt x="6620" y="1330"/>
                    <a:pt x="6726" y="1290"/>
                  </a:cubicBezTo>
                  <a:lnTo>
                    <a:pt x="6713" y="905"/>
                  </a:lnTo>
                  <a:lnTo>
                    <a:pt x="5982" y="931"/>
                  </a:lnTo>
                  <a:lnTo>
                    <a:pt x="5995" y="1317"/>
                  </a:lnTo>
                  <a:cubicBezTo>
                    <a:pt x="6102" y="1343"/>
                    <a:pt x="6195" y="1436"/>
                    <a:pt x="6195" y="1556"/>
                  </a:cubicBezTo>
                  <a:cubicBezTo>
                    <a:pt x="6195" y="1702"/>
                    <a:pt x="6088" y="1822"/>
                    <a:pt x="5942" y="1835"/>
                  </a:cubicBezTo>
                  <a:cubicBezTo>
                    <a:pt x="5796" y="1835"/>
                    <a:pt x="5676" y="1716"/>
                    <a:pt x="5676" y="1583"/>
                  </a:cubicBezTo>
                  <a:cubicBezTo>
                    <a:pt x="5676" y="1463"/>
                    <a:pt x="5743" y="1357"/>
                    <a:pt x="5862" y="1317"/>
                  </a:cubicBezTo>
                  <a:lnTo>
                    <a:pt x="5849" y="931"/>
                  </a:lnTo>
                  <a:lnTo>
                    <a:pt x="5105" y="958"/>
                  </a:lnTo>
                  <a:lnTo>
                    <a:pt x="5118" y="1343"/>
                  </a:lnTo>
                  <a:cubicBezTo>
                    <a:pt x="5238" y="1370"/>
                    <a:pt x="5317" y="1476"/>
                    <a:pt x="5317" y="1596"/>
                  </a:cubicBezTo>
                  <a:cubicBezTo>
                    <a:pt x="5331" y="1729"/>
                    <a:pt x="5211" y="1849"/>
                    <a:pt x="5065" y="1862"/>
                  </a:cubicBezTo>
                  <a:cubicBezTo>
                    <a:pt x="4932" y="1862"/>
                    <a:pt x="4799" y="1755"/>
                    <a:pt x="4799" y="1609"/>
                  </a:cubicBezTo>
                  <a:cubicBezTo>
                    <a:pt x="4799" y="1490"/>
                    <a:pt x="4879" y="1383"/>
                    <a:pt x="4985" y="1357"/>
                  </a:cubicBezTo>
                  <a:lnTo>
                    <a:pt x="4972" y="958"/>
                  </a:lnTo>
                  <a:lnTo>
                    <a:pt x="4241" y="984"/>
                  </a:lnTo>
                  <a:lnTo>
                    <a:pt x="4254" y="1370"/>
                  </a:lnTo>
                  <a:cubicBezTo>
                    <a:pt x="4360" y="1397"/>
                    <a:pt x="4440" y="1503"/>
                    <a:pt x="4453" y="1623"/>
                  </a:cubicBezTo>
                  <a:cubicBezTo>
                    <a:pt x="4453" y="1755"/>
                    <a:pt x="4347" y="1875"/>
                    <a:pt x="4201" y="1888"/>
                  </a:cubicBezTo>
                  <a:cubicBezTo>
                    <a:pt x="4055" y="1888"/>
                    <a:pt x="3935" y="1782"/>
                    <a:pt x="3935" y="1636"/>
                  </a:cubicBezTo>
                  <a:cubicBezTo>
                    <a:pt x="3922" y="1516"/>
                    <a:pt x="4001" y="1410"/>
                    <a:pt x="4108" y="1383"/>
                  </a:cubicBezTo>
                  <a:lnTo>
                    <a:pt x="4094" y="984"/>
                  </a:lnTo>
                  <a:lnTo>
                    <a:pt x="3363" y="998"/>
                  </a:lnTo>
                  <a:lnTo>
                    <a:pt x="3377" y="1410"/>
                  </a:lnTo>
                  <a:cubicBezTo>
                    <a:pt x="3483" y="1436"/>
                    <a:pt x="3576" y="1529"/>
                    <a:pt x="3576" y="1649"/>
                  </a:cubicBezTo>
                  <a:cubicBezTo>
                    <a:pt x="3576" y="1795"/>
                    <a:pt x="3470" y="1915"/>
                    <a:pt x="3323" y="1915"/>
                  </a:cubicBezTo>
                  <a:cubicBezTo>
                    <a:pt x="3177" y="1915"/>
                    <a:pt x="3058" y="1809"/>
                    <a:pt x="3058" y="1662"/>
                  </a:cubicBezTo>
                  <a:cubicBezTo>
                    <a:pt x="3058" y="1543"/>
                    <a:pt x="3124" y="1436"/>
                    <a:pt x="3244" y="1410"/>
                  </a:cubicBezTo>
                  <a:lnTo>
                    <a:pt x="3230" y="1011"/>
                  </a:lnTo>
                  <a:lnTo>
                    <a:pt x="2486" y="1024"/>
                  </a:lnTo>
                  <a:lnTo>
                    <a:pt x="2499" y="1436"/>
                  </a:lnTo>
                  <a:cubicBezTo>
                    <a:pt x="2619" y="1463"/>
                    <a:pt x="2699" y="1556"/>
                    <a:pt x="2699" y="1676"/>
                  </a:cubicBezTo>
                  <a:cubicBezTo>
                    <a:pt x="2712" y="1822"/>
                    <a:pt x="2606" y="1942"/>
                    <a:pt x="2459" y="1955"/>
                  </a:cubicBezTo>
                  <a:cubicBezTo>
                    <a:pt x="2313" y="1955"/>
                    <a:pt x="2193" y="1849"/>
                    <a:pt x="2193" y="1702"/>
                  </a:cubicBezTo>
                  <a:cubicBezTo>
                    <a:pt x="2193" y="1583"/>
                    <a:pt x="2260" y="1476"/>
                    <a:pt x="2380" y="1450"/>
                  </a:cubicBezTo>
                  <a:lnTo>
                    <a:pt x="2366" y="1038"/>
                  </a:lnTo>
                  <a:lnTo>
                    <a:pt x="1622" y="1064"/>
                  </a:lnTo>
                  <a:lnTo>
                    <a:pt x="1635" y="1476"/>
                  </a:lnTo>
                  <a:cubicBezTo>
                    <a:pt x="1755" y="1503"/>
                    <a:pt x="1835" y="1596"/>
                    <a:pt x="1848" y="1716"/>
                  </a:cubicBezTo>
                  <a:cubicBezTo>
                    <a:pt x="1848" y="1862"/>
                    <a:pt x="1728" y="1981"/>
                    <a:pt x="1595" y="1981"/>
                  </a:cubicBezTo>
                  <a:cubicBezTo>
                    <a:pt x="1449" y="1981"/>
                    <a:pt x="1329" y="1875"/>
                    <a:pt x="1316" y="1729"/>
                  </a:cubicBezTo>
                  <a:cubicBezTo>
                    <a:pt x="1316" y="1609"/>
                    <a:pt x="1396" y="1503"/>
                    <a:pt x="1502" y="1476"/>
                  </a:cubicBezTo>
                  <a:lnTo>
                    <a:pt x="1489" y="1064"/>
                  </a:lnTo>
                  <a:lnTo>
                    <a:pt x="758" y="1091"/>
                  </a:lnTo>
                  <a:lnTo>
                    <a:pt x="771" y="1503"/>
                  </a:lnTo>
                  <a:cubicBezTo>
                    <a:pt x="877" y="1529"/>
                    <a:pt x="971" y="1623"/>
                    <a:pt x="971" y="1742"/>
                  </a:cubicBezTo>
                  <a:cubicBezTo>
                    <a:pt x="971" y="1888"/>
                    <a:pt x="864" y="2008"/>
                    <a:pt x="718" y="2008"/>
                  </a:cubicBezTo>
                  <a:cubicBezTo>
                    <a:pt x="710" y="2009"/>
                    <a:pt x="703" y="2009"/>
                    <a:pt x="696" y="2009"/>
                  </a:cubicBezTo>
                  <a:cubicBezTo>
                    <a:pt x="560" y="2009"/>
                    <a:pt x="452" y="1894"/>
                    <a:pt x="452" y="1755"/>
                  </a:cubicBezTo>
                  <a:cubicBezTo>
                    <a:pt x="439" y="1636"/>
                    <a:pt x="519" y="1543"/>
                    <a:pt x="638" y="1503"/>
                  </a:cubicBezTo>
                  <a:lnTo>
                    <a:pt x="625" y="1091"/>
                  </a:lnTo>
                  <a:lnTo>
                    <a:pt x="213" y="1104"/>
                  </a:lnTo>
                  <a:lnTo>
                    <a:pt x="0" y="1131"/>
                  </a:lnTo>
                  <a:lnTo>
                    <a:pt x="93" y="4015"/>
                  </a:lnTo>
                  <a:cubicBezTo>
                    <a:pt x="133" y="4986"/>
                    <a:pt x="186" y="5983"/>
                    <a:pt x="173" y="6966"/>
                  </a:cubicBezTo>
                  <a:lnTo>
                    <a:pt x="372" y="6966"/>
                  </a:lnTo>
                  <a:cubicBezTo>
                    <a:pt x="492" y="6966"/>
                    <a:pt x="598" y="6980"/>
                    <a:pt x="705" y="6993"/>
                  </a:cubicBezTo>
                  <a:cubicBezTo>
                    <a:pt x="824" y="7006"/>
                    <a:pt x="944" y="7020"/>
                    <a:pt x="1050" y="7020"/>
                  </a:cubicBezTo>
                  <a:cubicBezTo>
                    <a:pt x="1236" y="7046"/>
                    <a:pt x="1436" y="7059"/>
                    <a:pt x="1622" y="7059"/>
                  </a:cubicBezTo>
                  <a:cubicBezTo>
                    <a:pt x="1821" y="7059"/>
                    <a:pt x="2007" y="7046"/>
                    <a:pt x="2193" y="7006"/>
                  </a:cubicBezTo>
                  <a:cubicBezTo>
                    <a:pt x="2380" y="6993"/>
                    <a:pt x="2579" y="6980"/>
                    <a:pt x="2765" y="6953"/>
                  </a:cubicBezTo>
                  <a:cubicBezTo>
                    <a:pt x="3038" y="6934"/>
                    <a:pt x="3310" y="6921"/>
                    <a:pt x="3583" y="6921"/>
                  </a:cubicBezTo>
                  <a:cubicBezTo>
                    <a:pt x="3682" y="6921"/>
                    <a:pt x="3782" y="6923"/>
                    <a:pt x="3882" y="6926"/>
                  </a:cubicBezTo>
                  <a:cubicBezTo>
                    <a:pt x="4081" y="6926"/>
                    <a:pt x="4267" y="6940"/>
                    <a:pt x="4467" y="6940"/>
                  </a:cubicBezTo>
                  <a:cubicBezTo>
                    <a:pt x="4653" y="6926"/>
                    <a:pt x="4839" y="6926"/>
                    <a:pt x="5038" y="6926"/>
                  </a:cubicBezTo>
                  <a:cubicBezTo>
                    <a:pt x="5187" y="6926"/>
                    <a:pt x="5336" y="6944"/>
                    <a:pt x="5485" y="6944"/>
                  </a:cubicBezTo>
                  <a:cubicBezTo>
                    <a:pt x="5522" y="6944"/>
                    <a:pt x="5559" y="6942"/>
                    <a:pt x="5597" y="6940"/>
                  </a:cubicBezTo>
                  <a:cubicBezTo>
                    <a:pt x="5769" y="6926"/>
                    <a:pt x="5942" y="6887"/>
                    <a:pt x="6102" y="6847"/>
                  </a:cubicBezTo>
                  <a:cubicBezTo>
                    <a:pt x="6274" y="6794"/>
                    <a:pt x="6447" y="6767"/>
                    <a:pt x="6620" y="6727"/>
                  </a:cubicBezTo>
                  <a:cubicBezTo>
                    <a:pt x="6793" y="6714"/>
                    <a:pt x="6952" y="6714"/>
                    <a:pt x="7125" y="6714"/>
                  </a:cubicBezTo>
                  <a:cubicBezTo>
                    <a:pt x="7298" y="6727"/>
                    <a:pt x="7471" y="6740"/>
                    <a:pt x="7630" y="6767"/>
                  </a:cubicBezTo>
                  <a:cubicBezTo>
                    <a:pt x="7790" y="6820"/>
                    <a:pt x="7949" y="6847"/>
                    <a:pt x="8109" y="6873"/>
                  </a:cubicBezTo>
                  <a:cubicBezTo>
                    <a:pt x="8117" y="6874"/>
                    <a:pt x="8126" y="6874"/>
                    <a:pt x="8134" y="6874"/>
                  </a:cubicBezTo>
                  <a:cubicBezTo>
                    <a:pt x="8452" y="6874"/>
                    <a:pt x="8662" y="6634"/>
                    <a:pt x="8986" y="6634"/>
                  </a:cubicBezTo>
                  <a:cubicBezTo>
                    <a:pt x="9332" y="6634"/>
                    <a:pt x="9704" y="6754"/>
                    <a:pt x="10063" y="6780"/>
                  </a:cubicBezTo>
                  <a:cubicBezTo>
                    <a:pt x="10176" y="6794"/>
                    <a:pt x="10289" y="6800"/>
                    <a:pt x="10404" y="6800"/>
                  </a:cubicBezTo>
                  <a:cubicBezTo>
                    <a:pt x="10518" y="6800"/>
                    <a:pt x="10635" y="6794"/>
                    <a:pt x="10754" y="6780"/>
                  </a:cubicBezTo>
                  <a:cubicBezTo>
                    <a:pt x="11765" y="6727"/>
                    <a:pt x="12762" y="6647"/>
                    <a:pt x="13772" y="6541"/>
                  </a:cubicBezTo>
                  <a:cubicBezTo>
                    <a:pt x="14104" y="6514"/>
                    <a:pt x="14436" y="6461"/>
                    <a:pt x="14756" y="6368"/>
                  </a:cubicBezTo>
                  <a:cubicBezTo>
                    <a:pt x="14982" y="6302"/>
                    <a:pt x="15207" y="6235"/>
                    <a:pt x="15447" y="6182"/>
                  </a:cubicBezTo>
                  <a:cubicBezTo>
                    <a:pt x="15573" y="6162"/>
                    <a:pt x="15703" y="6152"/>
                    <a:pt x="15834" y="6152"/>
                  </a:cubicBezTo>
                  <a:cubicBezTo>
                    <a:pt x="15965" y="6152"/>
                    <a:pt x="16098" y="6162"/>
                    <a:pt x="16231" y="6182"/>
                  </a:cubicBezTo>
                  <a:cubicBezTo>
                    <a:pt x="16656" y="6195"/>
                    <a:pt x="17082" y="6262"/>
                    <a:pt x="17494" y="6381"/>
                  </a:cubicBezTo>
                  <a:cubicBezTo>
                    <a:pt x="17683" y="6445"/>
                    <a:pt x="17881" y="6483"/>
                    <a:pt x="18074" y="6483"/>
                  </a:cubicBezTo>
                  <a:cubicBezTo>
                    <a:pt x="18125" y="6483"/>
                    <a:pt x="18175" y="6480"/>
                    <a:pt x="18225" y="6475"/>
                  </a:cubicBezTo>
                  <a:cubicBezTo>
                    <a:pt x="18464" y="6448"/>
                    <a:pt x="18704" y="6395"/>
                    <a:pt x="18943" y="6368"/>
                  </a:cubicBezTo>
                  <a:cubicBezTo>
                    <a:pt x="19082" y="6362"/>
                    <a:pt x="19225" y="6358"/>
                    <a:pt x="19368" y="6358"/>
                  </a:cubicBezTo>
                  <a:cubicBezTo>
                    <a:pt x="19511" y="6358"/>
                    <a:pt x="19654" y="6362"/>
                    <a:pt x="19794" y="6368"/>
                  </a:cubicBezTo>
                  <a:cubicBezTo>
                    <a:pt x="19880" y="6370"/>
                    <a:pt x="19966" y="6371"/>
                    <a:pt x="20053" y="6371"/>
                  </a:cubicBezTo>
                  <a:cubicBezTo>
                    <a:pt x="20647" y="6371"/>
                    <a:pt x="21249" y="6331"/>
                    <a:pt x="21841" y="6262"/>
                  </a:cubicBezTo>
                  <a:cubicBezTo>
                    <a:pt x="22067" y="6262"/>
                    <a:pt x="22306" y="6209"/>
                    <a:pt x="22532" y="6142"/>
                  </a:cubicBezTo>
                  <a:cubicBezTo>
                    <a:pt x="22718" y="6036"/>
                    <a:pt x="22918" y="5969"/>
                    <a:pt x="23130" y="5930"/>
                  </a:cubicBezTo>
                  <a:cubicBezTo>
                    <a:pt x="23164" y="5930"/>
                    <a:pt x="23190" y="5931"/>
                    <a:pt x="23211" y="5931"/>
                  </a:cubicBezTo>
                  <a:cubicBezTo>
                    <a:pt x="23263" y="5931"/>
                    <a:pt x="23286" y="5924"/>
                    <a:pt x="23343" y="5876"/>
                  </a:cubicBezTo>
                  <a:cubicBezTo>
                    <a:pt x="23383" y="5850"/>
                    <a:pt x="23409" y="5783"/>
                    <a:pt x="23449" y="5743"/>
                  </a:cubicBezTo>
                  <a:cubicBezTo>
                    <a:pt x="23531" y="5670"/>
                    <a:pt x="23636" y="5633"/>
                    <a:pt x="23744" y="5633"/>
                  </a:cubicBezTo>
                  <a:cubicBezTo>
                    <a:pt x="23830" y="5633"/>
                    <a:pt x="23917" y="5656"/>
                    <a:pt x="23994" y="5704"/>
                  </a:cubicBezTo>
                  <a:cubicBezTo>
                    <a:pt x="24180" y="5797"/>
                    <a:pt x="24313" y="5956"/>
                    <a:pt x="24513" y="6009"/>
                  </a:cubicBezTo>
                  <a:cubicBezTo>
                    <a:pt x="24712" y="6076"/>
                    <a:pt x="24912" y="6089"/>
                    <a:pt x="25124" y="6089"/>
                  </a:cubicBezTo>
                  <a:cubicBezTo>
                    <a:pt x="25766" y="6102"/>
                    <a:pt x="26407" y="6109"/>
                    <a:pt x="27049" y="6109"/>
                  </a:cubicBezTo>
                  <a:cubicBezTo>
                    <a:pt x="29013" y="6109"/>
                    <a:pt x="30980" y="6046"/>
                    <a:pt x="32954" y="5916"/>
                  </a:cubicBezTo>
                  <a:cubicBezTo>
                    <a:pt x="33087" y="5902"/>
                    <a:pt x="33220" y="5895"/>
                    <a:pt x="33353" y="5895"/>
                  </a:cubicBezTo>
                  <a:cubicBezTo>
                    <a:pt x="33606" y="5895"/>
                    <a:pt x="33858" y="5922"/>
                    <a:pt x="34110" y="5983"/>
                  </a:cubicBezTo>
                  <a:cubicBezTo>
                    <a:pt x="34153" y="6008"/>
                    <a:pt x="34200" y="6017"/>
                    <a:pt x="34249" y="6017"/>
                  </a:cubicBezTo>
                  <a:cubicBezTo>
                    <a:pt x="34278" y="6017"/>
                    <a:pt x="34307" y="6014"/>
                    <a:pt x="34336" y="6009"/>
                  </a:cubicBezTo>
                  <a:cubicBezTo>
                    <a:pt x="34483" y="5956"/>
                    <a:pt x="34429" y="5464"/>
                    <a:pt x="34429" y="5345"/>
                  </a:cubicBezTo>
                  <a:cubicBezTo>
                    <a:pt x="34456" y="5079"/>
                    <a:pt x="34456" y="4826"/>
                    <a:pt x="34456" y="4560"/>
                  </a:cubicBezTo>
                  <a:cubicBezTo>
                    <a:pt x="34390" y="3085"/>
                    <a:pt x="34270" y="1569"/>
                    <a:pt x="34296" y="94"/>
                  </a:cubicBezTo>
                  <a:lnTo>
                    <a:pt x="34296" y="94"/>
                  </a:lnTo>
                  <a:cubicBezTo>
                    <a:pt x="34170" y="100"/>
                    <a:pt x="34041" y="104"/>
                    <a:pt x="33911" y="104"/>
                  </a:cubicBezTo>
                  <a:cubicBezTo>
                    <a:pt x="33781" y="104"/>
                    <a:pt x="33652" y="100"/>
                    <a:pt x="33525" y="94"/>
                  </a:cubicBezTo>
                  <a:lnTo>
                    <a:pt x="33525" y="386"/>
                  </a:lnTo>
                  <a:cubicBezTo>
                    <a:pt x="33645" y="413"/>
                    <a:pt x="33725" y="519"/>
                    <a:pt x="33738" y="639"/>
                  </a:cubicBezTo>
                  <a:cubicBezTo>
                    <a:pt x="33738" y="772"/>
                    <a:pt x="33619" y="891"/>
                    <a:pt x="33486" y="905"/>
                  </a:cubicBezTo>
                  <a:cubicBezTo>
                    <a:pt x="33339" y="905"/>
                    <a:pt x="33220" y="798"/>
                    <a:pt x="33206" y="652"/>
                  </a:cubicBezTo>
                  <a:cubicBezTo>
                    <a:pt x="33206" y="532"/>
                    <a:pt x="33286" y="426"/>
                    <a:pt x="33393" y="400"/>
                  </a:cubicBezTo>
                  <a:lnTo>
                    <a:pt x="33393" y="94"/>
                  </a:lnTo>
                  <a:cubicBezTo>
                    <a:pt x="33140" y="81"/>
                    <a:pt x="32887" y="54"/>
                    <a:pt x="32648" y="41"/>
                  </a:cubicBezTo>
                  <a:lnTo>
                    <a:pt x="32648" y="41"/>
                  </a:lnTo>
                  <a:lnTo>
                    <a:pt x="32661" y="413"/>
                  </a:lnTo>
                  <a:cubicBezTo>
                    <a:pt x="32768" y="439"/>
                    <a:pt x="32861" y="546"/>
                    <a:pt x="32861" y="665"/>
                  </a:cubicBezTo>
                  <a:cubicBezTo>
                    <a:pt x="32861" y="798"/>
                    <a:pt x="32754" y="931"/>
                    <a:pt x="32608" y="931"/>
                  </a:cubicBezTo>
                  <a:cubicBezTo>
                    <a:pt x="32462" y="931"/>
                    <a:pt x="32342" y="825"/>
                    <a:pt x="32342" y="679"/>
                  </a:cubicBezTo>
                  <a:cubicBezTo>
                    <a:pt x="32329" y="559"/>
                    <a:pt x="32409" y="453"/>
                    <a:pt x="32528" y="426"/>
                  </a:cubicBezTo>
                  <a:lnTo>
                    <a:pt x="32515" y="27"/>
                  </a:lnTo>
                  <a:cubicBezTo>
                    <a:pt x="32263" y="14"/>
                    <a:pt x="32010" y="1"/>
                    <a:pt x="31771" y="1"/>
                  </a:cubicBezTo>
                  <a:lnTo>
                    <a:pt x="31784" y="453"/>
                  </a:lnTo>
                  <a:cubicBezTo>
                    <a:pt x="31904" y="479"/>
                    <a:pt x="31983" y="572"/>
                    <a:pt x="31983" y="692"/>
                  </a:cubicBezTo>
                  <a:cubicBezTo>
                    <a:pt x="31997" y="838"/>
                    <a:pt x="31877" y="958"/>
                    <a:pt x="31731" y="958"/>
                  </a:cubicBezTo>
                  <a:cubicBezTo>
                    <a:pt x="31598" y="958"/>
                    <a:pt x="31478" y="852"/>
                    <a:pt x="31465" y="705"/>
                  </a:cubicBezTo>
                  <a:cubicBezTo>
                    <a:pt x="31465" y="586"/>
                    <a:pt x="31545" y="479"/>
                    <a:pt x="31651" y="453"/>
                  </a:cubicBezTo>
                  <a:lnTo>
                    <a:pt x="3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9"/>
            <p:cNvSpPr/>
            <p:nvPr/>
          </p:nvSpPr>
          <p:spPr>
            <a:xfrm rot="8529976">
              <a:off x="4031963" y="3988831"/>
              <a:ext cx="1080078" cy="652824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9"/>
          <p:cNvGrpSpPr/>
          <p:nvPr/>
        </p:nvGrpSpPr>
        <p:grpSpPr>
          <a:xfrm>
            <a:off x="5865525" y="1211920"/>
            <a:ext cx="2050614" cy="2438505"/>
            <a:chOff x="5865525" y="1211920"/>
            <a:chExt cx="2050614" cy="2438505"/>
          </a:xfrm>
        </p:grpSpPr>
        <p:sp>
          <p:nvSpPr>
            <p:cNvPr id="740" name="Google Shape;740;p59"/>
            <p:cNvSpPr/>
            <p:nvPr/>
          </p:nvSpPr>
          <p:spPr>
            <a:xfrm>
              <a:off x="5865525" y="1677600"/>
              <a:ext cx="2050614" cy="1972826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9"/>
            <p:cNvSpPr/>
            <p:nvPr/>
          </p:nvSpPr>
          <p:spPr>
            <a:xfrm rot="988297">
              <a:off x="6691561" y="1351647"/>
              <a:ext cx="1080076" cy="652822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59"/>
          <p:cNvSpPr txBox="1">
            <a:spLocks noGrp="1"/>
          </p:cNvSpPr>
          <p:nvPr>
            <p:ph type="title"/>
          </p:nvPr>
        </p:nvSpPr>
        <p:spPr>
          <a:xfrm>
            <a:off x="1227863" y="2043300"/>
            <a:ext cx="439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T</a:t>
            </a:r>
            <a:r>
              <a:rPr lang="en" dirty="0"/>
              <a:t>he Present</a:t>
            </a:r>
            <a:endParaRPr dirty="0"/>
          </a:p>
        </p:txBody>
      </p:sp>
      <p:sp>
        <p:nvSpPr>
          <p:cNvPr id="744" name="Google Shape;744;p59"/>
          <p:cNvSpPr txBox="1">
            <a:spLocks noGrp="1"/>
          </p:cNvSpPr>
          <p:nvPr>
            <p:ph type="title" idx="2"/>
          </p:nvPr>
        </p:nvSpPr>
        <p:spPr>
          <a:xfrm>
            <a:off x="5953482" y="1922571"/>
            <a:ext cx="18747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35" name="Google Shape;735;p59"/>
          <p:cNvSpPr txBox="1">
            <a:spLocks noGrp="1"/>
          </p:cNvSpPr>
          <p:nvPr>
            <p:ph type="ctrTitle" idx="4294967295"/>
          </p:nvPr>
        </p:nvSpPr>
        <p:spPr>
          <a:xfrm rot="-608364" flipH="1">
            <a:off x="6105414" y="2017825"/>
            <a:ext cx="1189477" cy="548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Hurdle</a:t>
            </a:r>
            <a:endParaRPr sz="1200" b="1" dirty="0">
              <a:solidFill>
                <a:schemeClr val="dk1"/>
              </a:solidFill>
              <a:latin typeface="Adamina"/>
              <a:ea typeface="Adamina"/>
              <a:cs typeface="Adamina"/>
              <a:sym typeface="Adami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3"/>
          <p:cNvSpPr txBox="1">
            <a:spLocks noGrp="1"/>
          </p:cNvSpPr>
          <p:nvPr>
            <p:ph type="title"/>
          </p:nvPr>
        </p:nvSpPr>
        <p:spPr>
          <a:xfrm>
            <a:off x="226838" y="241991"/>
            <a:ext cx="7713000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We Are…</a:t>
            </a:r>
            <a:endParaRPr dirty="0"/>
          </a:p>
        </p:txBody>
      </p:sp>
      <p:grpSp>
        <p:nvGrpSpPr>
          <p:cNvPr id="1385" name="Google Shape;1385;p83"/>
          <p:cNvGrpSpPr/>
          <p:nvPr/>
        </p:nvGrpSpPr>
        <p:grpSpPr>
          <a:xfrm>
            <a:off x="6237969" y="-1456960"/>
            <a:ext cx="2537617" cy="2471816"/>
            <a:chOff x="6237969" y="-1456960"/>
            <a:chExt cx="2537617" cy="2471816"/>
          </a:xfrm>
        </p:grpSpPr>
        <p:sp>
          <p:nvSpPr>
            <p:cNvPr id="1386" name="Google Shape;1386;p83"/>
            <p:cNvSpPr/>
            <p:nvPr/>
          </p:nvSpPr>
          <p:spPr>
            <a:xfrm rot="648443">
              <a:off x="6415478" y="-1270955"/>
              <a:ext cx="2182600" cy="2099805"/>
            </a:xfrm>
            <a:custGeom>
              <a:avLst/>
              <a:gdLst/>
              <a:ahLst/>
              <a:cxnLst/>
              <a:rect l="l" t="t" r="r" b="b"/>
              <a:pathLst>
                <a:path w="18664" h="17956" extrusionOk="0">
                  <a:moveTo>
                    <a:pt x="0" y="0"/>
                  </a:moveTo>
                  <a:cubicBezTo>
                    <a:pt x="67" y="0"/>
                    <a:pt x="213" y="5690"/>
                    <a:pt x="226" y="6235"/>
                  </a:cubicBezTo>
                  <a:cubicBezTo>
                    <a:pt x="266" y="8016"/>
                    <a:pt x="279" y="9797"/>
                    <a:pt x="266" y="11578"/>
                  </a:cubicBezTo>
                  <a:cubicBezTo>
                    <a:pt x="266" y="12389"/>
                    <a:pt x="253" y="13200"/>
                    <a:pt x="226" y="14024"/>
                  </a:cubicBezTo>
                  <a:cubicBezTo>
                    <a:pt x="200" y="14755"/>
                    <a:pt x="107" y="15526"/>
                    <a:pt x="133" y="16258"/>
                  </a:cubicBezTo>
                  <a:lnTo>
                    <a:pt x="133" y="16284"/>
                  </a:lnTo>
                  <a:cubicBezTo>
                    <a:pt x="149" y="16281"/>
                    <a:pt x="163" y="16280"/>
                    <a:pt x="175" y="16280"/>
                  </a:cubicBezTo>
                  <a:cubicBezTo>
                    <a:pt x="278" y="16280"/>
                    <a:pt x="278" y="16371"/>
                    <a:pt x="373" y="16430"/>
                  </a:cubicBezTo>
                  <a:cubicBezTo>
                    <a:pt x="386" y="16444"/>
                    <a:pt x="412" y="16444"/>
                    <a:pt x="426" y="16457"/>
                  </a:cubicBezTo>
                  <a:cubicBezTo>
                    <a:pt x="479" y="16469"/>
                    <a:pt x="536" y="16476"/>
                    <a:pt x="593" y="16476"/>
                  </a:cubicBezTo>
                  <a:cubicBezTo>
                    <a:pt x="662" y="16476"/>
                    <a:pt x="732" y="16466"/>
                    <a:pt x="798" y="16444"/>
                  </a:cubicBezTo>
                  <a:cubicBezTo>
                    <a:pt x="817" y="16434"/>
                    <a:pt x="836" y="16425"/>
                    <a:pt x="850" y="16425"/>
                  </a:cubicBezTo>
                  <a:cubicBezTo>
                    <a:pt x="855" y="16425"/>
                    <a:pt x="861" y="16427"/>
                    <a:pt x="864" y="16430"/>
                  </a:cubicBezTo>
                  <a:cubicBezTo>
                    <a:pt x="891" y="16430"/>
                    <a:pt x="904" y="16457"/>
                    <a:pt x="918" y="16484"/>
                  </a:cubicBezTo>
                  <a:cubicBezTo>
                    <a:pt x="977" y="16569"/>
                    <a:pt x="1075" y="16594"/>
                    <a:pt x="1177" y="16594"/>
                  </a:cubicBezTo>
                  <a:cubicBezTo>
                    <a:pt x="1233" y="16594"/>
                    <a:pt x="1291" y="16586"/>
                    <a:pt x="1343" y="16577"/>
                  </a:cubicBezTo>
                  <a:cubicBezTo>
                    <a:pt x="1371" y="16567"/>
                    <a:pt x="1399" y="16558"/>
                    <a:pt x="1428" y="16558"/>
                  </a:cubicBezTo>
                  <a:cubicBezTo>
                    <a:pt x="1439" y="16558"/>
                    <a:pt x="1451" y="16559"/>
                    <a:pt x="1463" y="16563"/>
                  </a:cubicBezTo>
                  <a:cubicBezTo>
                    <a:pt x="1516" y="16577"/>
                    <a:pt x="1569" y="16590"/>
                    <a:pt x="1609" y="16617"/>
                  </a:cubicBezTo>
                  <a:cubicBezTo>
                    <a:pt x="1642" y="16629"/>
                    <a:pt x="1678" y="16634"/>
                    <a:pt x="1717" y="16634"/>
                  </a:cubicBezTo>
                  <a:cubicBezTo>
                    <a:pt x="1926" y="16634"/>
                    <a:pt x="2200" y="16477"/>
                    <a:pt x="2380" y="16444"/>
                  </a:cubicBezTo>
                  <a:cubicBezTo>
                    <a:pt x="2442" y="16431"/>
                    <a:pt x="2491" y="16426"/>
                    <a:pt x="2531" y="16426"/>
                  </a:cubicBezTo>
                  <a:cubicBezTo>
                    <a:pt x="2708" y="16426"/>
                    <a:pt x="2722" y="16530"/>
                    <a:pt x="2938" y="16617"/>
                  </a:cubicBezTo>
                  <a:cubicBezTo>
                    <a:pt x="2985" y="16626"/>
                    <a:pt x="3025" y="16635"/>
                    <a:pt x="3064" y="16635"/>
                  </a:cubicBezTo>
                  <a:cubicBezTo>
                    <a:pt x="3080" y="16635"/>
                    <a:pt x="3095" y="16634"/>
                    <a:pt x="3111" y="16630"/>
                  </a:cubicBezTo>
                  <a:cubicBezTo>
                    <a:pt x="3403" y="16630"/>
                    <a:pt x="3669" y="16803"/>
                    <a:pt x="3789" y="17068"/>
                  </a:cubicBezTo>
                  <a:cubicBezTo>
                    <a:pt x="3815" y="17122"/>
                    <a:pt x="3842" y="17175"/>
                    <a:pt x="3895" y="17201"/>
                  </a:cubicBezTo>
                  <a:cubicBezTo>
                    <a:pt x="3905" y="17204"/>
                    <a:pt x="3916" y="17205"/>
                    <a:pt x="3927" y="17205"/>
                  </a:cubicBezTo>
                  <a:cubicBezTo>
                    <a:pt x="3973" y="17205"/>
                    <a:pt x="4025" y="17186"/>
                    <a:pt x="4068" y="17175"/>
                  </a:cubicBezTo>
                  <a:cubicBezTo>
                    <a:pt x="4085" y="17172"/>
                    <a:pt x="4101" y="17171"/>
                    <a:pt x="4118" y="17171"/>
                  </a:cubicBezTo>
                  <a:cubicBezTo>
                    <a:pt x="4224" y="17171"/>
                    <a:pt x="4330" y="17224"/>
                    <a:pt x="4436" y="17224"/>
                  </a:cubicBezTo>
                  <a:cubicBezTo>
                    <a:pt x="4460" y="17224"/>
                    <a:pt x="4483" y="17221"/>
                    <a:pt x="4507" y="17215"/>
                  </a:cubicBezTo>
                  <a:cubicBezTo>
                    <a:pt x="4600" y="17188"/>
                    <a:pt x="4666" y="17082"/>
                    <a:pt x="4786" y="17068"/>
                  </a:cubicBezTo>
                  <a:cubicBezTo>
                    <a:pt x="4791" y="17068"/>
                    <a:pt x="4797" y="17067"/>
                    <a:pt x="4803" y="17067"/>
                  </a:cubicBezTo>
                  <a:cubicBezTo>
                    <a:pt x="4903" y="17067"/>
                    <a:pt x="5005" y="17175"/>
                    <a:pt x="5118" y="17175"/>
                  </a:cubicBezTo>
                  <a:cubicBezTo>
                    <a:pt x="5171" y="17162"/>
                    <a:pt x="5238" y="17135"/>
                    <a:pt x="5304" y="17122"/>
                  </a:cubicBezTo>
                  <a:cubicBezTo>
                    <a:pt x="5319" y="17120"/>
                    <a:pt x="5334" y="17120"/>
                    <a:pt x="5349" y="17120"/>
                  </a:cubicBezTo>
                  <a:cubicBezTo>
                    <a:pt x="5480" y="17120"/>
                    <a:pt x="5609" y="17171"/>
                    <a:pt x="5716" y="17255"/>
                  </a:cubicBezTo>
                  <a:cubicBezTo>
                    <a:pt x="5996" y="17388"/>
                    <a:pt x="6248" y="17334"/>
                    <a:pt x="6514" y="17414"/>
                  </a:cubicBezTo>
                  <a:cubicBezTo>
                    <a:pt x="6674" y="17481"/>
                    <a:pt x="6740" y="17640"/>
                    <a:pt x="6939" y="17680"/>
                  </a:cubicBezTo>
                  <a:cubicBezTo>
                    <a:pt x="7050" y="17691"/>
                    <a:pt x="7160" y="17697"/>
                    <a:pt x="7269" y="17697"/>
                  </a:cubicBezTo>
                  <a:cubicBezTo>
                    <a:pt x="7423" y="17697"/>
                    <a:pt x="7576" y="17685"/>
                    <a:pt x="7724" y="17653"/>
                  </a:cubicBezTo>
                  <a:cubicBezTo>
                    <a:pt x="7759" y="17653"/>
                    <a:pt x="7795" y="17647"/>
                    <a:pt x="7826" y="17647"/>
                  </a:cubicBezTo>
                  <a:cubicBezTo>
                    <a:pt x="7842" y="17647"/>
                    <a:pt x="7857" y="17649"/>
                    <a:pt x="7870" y="17653"/>
                  </a:cubicBezTo>
                  <a:cubicBezTo>
                    <a:pt x="7936" y="17653"/>
                    <a:pt x="7990" y="17680"/>
                    <a:pt x="8043" y="17707"/>
                  </a:cubicBezTo>
                  <a:cubicBezTo>
                    <a:pt x="8136" y="17742"/>
                    <a:pt x="8218" y="17754"/>
                    <a:pt x="8297" y="17754"/>
                  </a:cubicBezTo>
                  <a:cubicBezTo>
                    <a:pt x="8455" y="17754"/>
                    <a:pt x="8597" y="17707"/>
                    <a:pt x="8774" y="17707"/>
                  </a:cubicBezTo>
                  <a:cubicBezTo>
                    <a:pt x="8814" y="17707"/>
                    <a:pt x="8854" y="17720"/>
                    <a:pt x="8893" y="17733"/>
                  </a:cubicBezTo>
                  <a:cubicBezTo>
                    <a:pt x="8994" y="17756"/>
                    <a:pt x="9099" y="17771"/>
                    <a:pt x="9206" y="17771"/>
                  </a:cubicBezTo>
                  <a:cubicBezTo>
                    <a:pt x="9283" y="17771"/>
                    <a:pt x="9361" y="17763"/>
                    <a:pt x="9438" y="17746"/>
                  </a:cubicBezTo>
                  <a:cubicBezTo>
                    <a:pt x="9492" y="17736"/>
                    <a:pt x="9537" y="17699"/>
                    <a:pt x="9594" y="17699"/>
                  </a:cubicBezTo>
                  <a:cubicBezTo>
                    <a:pt x="9608" y="17699"/>
                    <a:pt x="9622" y="17701"/>
                    <a:pt x="9638" y="17707"/>
                  </a:cubicBezTo>
                  <a:cubicBezTo>
                    <a:pt x="9718" y="17720"/>
                    <a:pt x="9731" y="17813"/>
                    <a:pt x="9797" y="17813"/>
                  </a:cubicBezTo>
                  <a:cubicBezTo>
                    <a:pt x="9851" y="17813"/>
                    <a:pt x="9890" y="17760"/>
                    <a:pt x="9930" y="17720"/>
                  </a:cubicBezTo>
                  <a:cubicBezTo>
                    <a:pt x="9948" y="17694"/>
                    <a:pt x="9982" y="17674"/>
                    <a:pt x="10015" y="17674"/>
                  </a:cubicBezTo>
                  <a:cubicBezTo>
                    <a:pt x="10032" y="17674"/>
                    <a:pt x="10049" y="17679"/>
                    <a:pt x="10063" y="17693"/>
                  </a:cubicBezTo>
                  <a:cubicBezTo>
                    <a:pt x="10103" y="17733"/>
                    <a:pt x="10077" y="17733"/>
                    <a:pt x="10090" y="17760"/>
                  </a:cubicBezTo>
                  <a:cubicBezTo>
                    <a:pt x="10143" y="17866"/>
                    <a:pt x="10382" y="17813"/>
                    <a:pt x="10382" y="17933"/>
                  </a:cubicBezTo>
                  <a:cubicBezTo>
                    <a:pt x="10463" y="17863"/>
                    <a:pt x="10563" y="17794"/>
                    <a:pt x="10667" y="17794"/>
                  </a:cubicBezTo>
                  <a:cubicBezTo>
                    <a:pt x="10683" y="17794"/>
                    <a:pt x="10699" y="17796"/>
                    <a:pt x="10715" y="17800"/>
                  </a:cubicBezTo>
                  <a:cubicBezTo>
                    <a:pt x="10747" y="17821"/>
                    <a:pt x="10780" y="17843"/>
                    <a:pt x="10812" y="17843"/>
                  </a:cubicBezTo>
                  <a:cubicBezTo>
                    <a:pt x="10820" y="17843"/>
                    <a:pt x="10827" y="17842"/>
                    <a:pt x="10834" y="17839"/>
                  </a:cubicBezTo>
                  <a:cubicBezTo>
                    <a:pt x="10874" y="17839"/>
                    <a:pt x="10901" y="17800"/>
                    <a:pt x="10941" y="17786"/>
                  </a:cubicBezTo>
                  <a:cubicBezTo>
                    <a:pt x="10951" y="17783"/>
                    <a:pt x="10960" y="17782"/>
                    <a:pt x="10970" y="17782"/>
                  </a:cubicBezTo>
                  <a:cubicBezTo>
                    <a:pt x="11040" y="17782"/>
                    <a:pt x="11112" y="17854"/>
                    <a:pt x="11193" y="17866"/>
                  </a:cubicBezTo>
                  <a:cubicBezTo>
                    <a:pt x="11326" y="17866"/>
                    <a:pt x="11379" y="17720"/>
                    <a:pt x="11446" y="17614"/>
                  </a:cubicBezTo>
                  <a:cubicBezTo>
                    <a:pt x="11486" y="17520"/>
                    <a:pt x="11565" y="17454"/>
                    <a:pt x="11658" y="17401"/>
                  </a:cubicBezTo>
                  <a:cubicBezTo>
                    <a:pt x="11707" y="17392"/>
                    <a:pt x="11757" y="17388"/>
                    <a:pt x="11808" y="17388"/>
                  </a:cubicBezTo>
                  <a:cubicBezTo>
                    <a:pt x="11908" y="17388"/>
                    <a:pt x="12009" y="17405"/>
                    <a:pt x="12097" y="17441"/>
                  </a:cubicBezTo>
                  <a:lnTo>
                    <a:pt x="12190" y="17481"/>
                  </a:lnTo>
                  <a:lnTo>
                    <a:pt x="12323" y="17534"/>
                  </a:lnTo>
                  <a:cubicBezTo>
                    <a:pt x="12350" y="17534"/>
                    <a:pt x="12363" y="17547"/>
                    <a:pt x="12390" y="17574"/>
                  </a:cubicBezTo>
                  <a:cubicBezTo>
                    <a:pt x="12416" y="17587"/>
                    <a:pt x="12429" y="17614"/>
                    <a:pt x="12456" y="17640"/>
                  </a:cubicBezTo>
                  <a:cubicBezTo>
                    <a:pt x="12483" y="17653"/>
                    <a:pt x="12523" y="17667"/>
                    <a:pt x="12562" y="17680"/>
                  </a:cubicBezTo>
                  <a:lnTo>
                    <a:pt x="12775" y="17720"/>
                  </a:lnTo>
                  <a:cubicBezTo>
                    <a:pt x="12822" y="17733"/>
                    <a:pt x="12871" y="17740"/>
                    <a:pt x="12921" y="17740"/>
                  </a:cubicBezTo>
                  <a:cubicBezTo>
                    <a:pt x="12971" y="17740"/>
                    <a:pt x="13021" y="17733"/>
                    <a:pt x="13068" y="17720"/>
                  </a:cubicBezTo>
                  <a:cubicBezTo>
                    <a:pt x="13081" y="17720"/>
                    <a:pt x="13107" y="17707"/>
                    <a:pt x="13121" y="17707"/>
                  </a:cubicBezTo>
                  <a:cubicBezTo>
                    <a:pt x="13147" y="17707"/>
                    <a:pt x="13174" y="17720"/>
                    <a:pt x="13187" y="17733"/>
                  </a:cubicBezTo>
                  <a:cubicBezTo>
                    <a:pt x="13226" y="17758"/>
                    <a:pt x="13264" y="17769"/>
                    <a:pt x="13299" y="17769"/>
                  </a:cubicBezTo>
                  <a:cubicBezTo>
                    <a:pt x="13435" y="17769"/>
                    <a:pt x="13550" y="17621"/>
                    <a:pt x="13666" y="17547"/>
                  </a:cubicBezTo>
                  <a:cubicBezTo>
                    <a:pt x="13759" y="17481"/>
                    <a:pt x="13785" y="17441"/>
                    <a:pt x="13892" y="17427"/>
                  </a:cubicBezTo>
                  <a:cubicBezTo>
                    <a:pt x="13896" y="17427"/>
                    <a:pt x="13901" y="17426"/>
                    <a:pt x="13905" y="17426"/>
                  </a:cubicBezTo>
                  <a:cubicBezTo>
                    <a:pt x="13971" y="17426"/>
                    <a:pt x="14011" y="17499"/>
                    <a:pt x="14080" y="17499"/>
                  </a:cubicBezTo>
                  <a:cubicBezTo>
                    <a:pt x="14099" y="17499"/>
                    <a:pt x="14120" y="17494"/>
                    <a:pt x="14144" y="17481"/>
                  </a:cubicBezTo>
                  <a:cubicBezTo>
                    <a:pt x="14264" y="17414"/>
                    <a:pt x="14277" y="17241"/>
                    <a:pt x="14397" y="17228"/>
                  </a:cubicBezTo>
                  <a:cubicBezTo>
                    <a:pt x="14477" y="17228"/>
                    <a:pt x="14543" y="17281"/>
                    <a:pt x="14570" y="17348"/>
                  </a:cubicBezTo>
                  <a:cubicBezTo>
                    <a:pt x="14709" y="17627"/>
                    <a:pt x="15119" y="17877"/>
                    <a:pt x="15489" y="17877"/>
                  </a:cubicBezTo>
                  <a:cubicBezTo>
                    <a:pt x="15612" y="17877"/>
                    <a:pt x="15730" y="17849"/>
                    <a:pt x="15833" y="17786"/>
                  </a:cubicBezTo>
                  <a:cubicBezTo>
                    <a:pt x="15924" y="17729"/>
                    <a:pt x="16016" y="17632"/>
                    <a:pt x="16116" y="17632"/>
                  </a:cubicBezTo>
                  <a:cubicBezTo>
                    <a:pt x="16132" y="17632"/>
                    <a:pt x="16148" y="17635"/>
                    <a:pt x="16165" y="17640"/>
                  </a:cubicBezTo>
                  <a:cubicBezTo>
                    <a:pt x="16205" y="17640"/>
                    <a:pt x="16245" y="17680"/>
                    <a:pt x="16284" y="17680"/>
                  </a:cubicBezTo>
                  <a:cubicBezTo>
                    <a:pt x="16295" y="17682"/>
                    <a:pt x="16305" y="17683"/>
                    <a:pt x="16315" y="17683"/>
                  </a:cubicBezTo>
                  <a:cubicBezTo>
                    <a:pt x="16477" y="17683"/>
                    <a:pt x="16535" y="17385"/>
                    <a:pt x="16723" y="17348"/>
                  </a:cubicBezTo>
                  <a:cubicBezTo>
                    <a:pt x="16735" y="17345"/>
                    <a:pt x="16747" y="17344"/>
                    <a:pt x="16759" y="17344"/>
                  </a:cubicBezTo>
                  <a:cubicBezTo>
                    <a:pt x="16965" y="17344"/>
                    <a:pt x="17073" y="17749"/>
                    <a:pt x="17292" y="17749"/>
                  </a:cubicBezTo>
                  <a:cubicBezTo>
                    <a:pt x="17302" y="17749"/>
                    <a:pt x="17311" y="17748"/>
                    <a:pt x="17321" y="17746"/>
                  </a:cubicBezTo>
                  <a:cubicBezTo>
                    <a:pt x="17361" y="17733"/>
                    <a:pt x="17401" y="17720"/>
                    <a:pt x="17454" y="17707"/>
                  </a:cubicBezTo>
                  <a:cubicBezTo>
                    <a:pt x="17507" y="17720"/>
                    <a:pt x="17547" y="17746"/>
                    <a:pt x="17587" y="17786"/>
                  </a:cubicBezTo>
                  <a:cubicBezTo>
                    <a:pt x="17688" y="17879"/>
                    <a:pt x="17890" y="17955"/>
                    <a:pt x="18072" y="17955"/>
                  </a:cubicBezTo>
                  <a:cubicBezTo>
                    <a:pt x="18178" y="17955"/>
                    <a:pt x="18277" y="17930"/>
                    <a:pt x="18345" y="17866"/>
                  </a:cubicBezTo>
                  <a:cubicBezTo>
                    <a:pt x="18531" y="17693"/>
                    <a:pt x="18451" y="17281"/>
                    <a:pt x="18465" y="17055"/>
                  </a:cubicBezTo>
                  <a:cubicBezTo>
                    <a:pt x="18504" y="16470"/>
                    <a:pt x="18531" y="15872"/>
                    <a:pt x="18558" y="15274"/>
                  </a:cubicBezTo>
                  <a:cubicBezTo>
                    <a:pt x="18597" y="13998"/>
                    <a:pt x="18624" y="12722"/>
                    <a:pt x="18637" y="11432"/>
                  </a:cubicBezTo>
                  <a:cubicBezTo>
                    <a:pt x="18664" y="7617"/>
                    <a:pt x="18558" y="3815"/>
                    <a:pt x="18398" y="0"/>
                  </a:cubicBezTo>
                  <a:lnTo>
                    <a:pt x="17574" y="0"/>
                  </a:lnTo>
                  <a:lnTo>
                    <a:pt x="17574" y="718"/>
                  </a:lnTo>
                  <a:cubicBezTo>
                    <a:pt x="17773" y="771"/>
                    <a:pt x="17920" y="957"/>
                    <a:pt x="17920" y="1170"/>
                  </a:cubicBezTo>
                  <a:cubicBezTo>
                    <a:pt x="17920" y="1436"/>
                    <a:pt x="17707" y="1662"/>
                    <a:pt x="17441" y="1662"/>
                  </a:cubicBezTo>
                  <a:cubicBezTo>
                    <a:pt x="17175" y="1662"/>
                    <a:pt x="16962" y="1436"/>
                    <a:pt x="16962" y="1170"/>
                  </a:cubicBezTo>
                  <a:cubicBezTo>
                    <a:pt x="16962" y="957"/>
                    <a:pt x="17109" y="771"/>
                    <a:pt x="17321" y="718"/>
                  </a:cubicBezTo>
                  <a:lnTo>
                    <a:pt x="17321" y="0"/>
                  </a:lnTo>
                  <a:lnTo>
                    <a:pt x="15952" y="0"/>
                  </a:lnTo>
                  <a:lnTo>
                    <a:pt x="15952" y="718"/>
                  </a:lnTo>
                  <a:cubicBezTo>
                    <a:pt x="16165" y="771"/>
                    <a:pt x="16311" y="957"/>
                    <a:pt x="16311" y="1170"/>
                  </a:cubicBezTo>
                  <a:cubicBezTo>
                    <a:pt x="16311" y="1436"/>
                    <a:pt x="16098" y="1662"/>
                    <a:pt x="15833" y="1662"/>
                  </a:cubicBezTo>
                  <a:cubicBezTo>
                    <a:pt x="15567" y="1662"/>
                    <a:pt x="15341" y="1436"/>
                    <a:pt x="15341" y="1170"/>
                  </a:cubicBezTo>
                  <a:cubicBezTo>
                    <a:pt x="15341" y="957"/>
                    <a:pt x="15487" y="771"/>
                    <a:pt x="15700" y="718"/>
                  </a:cubicBezTo>
                  <a:lnTo>
                    <a:pt x="15700" y="0"/>
                  </a:lnTo>
                  <a:lnTo>
                    <a:pt x="14277" y="0"/>
                  </a:lnTo>
                  <a:lnTo>
                    <a:pt x="14277" y="718"/>
                  </a:lnTo>
                  <a:cubicBezTo>
                    <a:pt x="14490" y="771"/>
                    <a:pt x="14636" y="957"/>
                    <a:pt x="14636" y="1170"/>
                  </a:cubicBezTo>
                  <a:cubicBezTo>
                    <a:pt x="14636" y="1436"/>
                    <a:pt x="14410" y="1662"/>
                    <a:pt x="14144" y="1662"/>
                  </a:cubicBezTo>
                  <a:cubicBezTo>
                    <a:pt x="13878" y="1662"/>
                    <a:pt x="13666" y="1436"/>
                    <a:pt x="13666" y="1170"/>
                  </a:cubicBezTo>
                  <a:cubicBezTo>
                    <a:pt x="13666" y="957"/>
                    <a:pt x="13812" y="771"/>
                    <a:pt x="14025" y="718"/>
                  </a:cubicBezTo>
                  <a:lnTo>
                    <a:pt x="14025" y="0"/>
                  </a:lnTo>
                  <a:lnTo>
                    <a:pt x="12655" y="0"/>
                  </a:lnTo>
                  <a:lnTo>
                    <a:pt x="12655" y="718"/>
                  </a:lnTo>
                  <a:cubicBezTo>
                    <a:pt x="12868" y="771"/>
                    <a:pt x="13014" y="957"/>
                    <a:pt x="13014" y="1170"/>
                  </a:cubicBezTo>
                  <a:cubicBezTo>
                    <a:pt x="13014" y="1436"/>
                    <a:pt x="12802" y="1662"/>
                    <a:pt x="12536" y="1662"/>
                  </a:cubicBezTo>
                  <a:cubicBezTo>
                    <a:pt x="12270" y="1662"/>
                    <a:pt x="12057" y="1436"/>
                    <a:pt x="12057" y="1170"/>
                  </a:cubicBezTo>
                  <a:cubicBezTo>
                    <a:pt x="12057" y="957"/>
                    <a:pt x="12203" y="771"/>
                    <a:pt x="12416" y="718"/>
                  </a:cubicBezTo>
                  <a:lnTo>
                    <a:pt x="12416" y="0"/>
                  </a:lnTo>
                  <a:lnTo>
                    <a:pt x="11047" y="0"/>
                  </a:lnTo>
                  <a:lnTo>
                    <a:pt x="11047" y="718"/>
                  </a:lnTo>
                  <a:cubicBezTo>
                    <a:pt x="11260" y="771"/>
                    <a:pt x="11406" y="957"/>
                    <a:pt x="11406" y="1170"/>
                  </a:cubicBezTo>
                  <a:cubicBezTo>
                    <a:pt x="11406" y="1436"/>
                    <a:pt x="11180" y="1662"/>
                    <a:pt x="10914" y="1662"/>
                  </a:cubicBezTo>
                  <a:cubicBezTo>
                    <a:pt x="10648" y="1662"/>
                    <a:pt x="10435" y="1436"/>
                    <a:pt x="10435" y="1170"/>
                  </a:cubicBezTo>
                  <a:cubicBezTo>
                    <a:pt x="10435" y="957"/>
                    <a:pt x="10582" y="771"/>
                    <a:pt x="10794" y="718"/>
                  </a:cubicBezTo>
                  <a:lnTo>
                    <a:pt x="10794" y="0"/>
                  </a:lnTo>
                  <a:lnTo>
                    <a:pt x="9425" y="0"/>
                  </a:lnTo>
                  <a:lnTo>
                    <a:pt x="9425" y="718"/>
                  </a:lnTo>
                  <a:cubicBezTo>
                    <a:pt x="9638" y="771"/>
                    <a:pt x="9784" y="957"/>
                    <a:pt x="9784" y="1170"/>
                  </a:cubicBezTo>
                  <a:cubicBezTo>
                    <a:pt x="9784" y="1436"/>
                    <a:pt x="9571" y="1662"/>
                    <a:pt x="9306" y="1662"/>
                  </a:cubicBezTo>
                  <a:cubicBezTo>
                    <a:pt x="9040" y="1662"/>
                    <a:pt x="8827" y="1436"/>
                    <a:pt x="8827" y="1170"/>
                  </a:cubicBezTo>
                  <a:cubicBezTo>
                    <a:pt x="8827" y="957"/>
                    <a:pt x="8973" y="771"/>
                    <a:pt x="9186" y="718"/>
                  </a:cubicBezTo>
                  <a:lnTo>
                    <a:pt x="9186" y="0"/>
                  </a:lnTo>
                  <a:lnTo>
                    <a:pt x="7817" y="0"/>
                  </a:lnTo>
                  <a:lnTo>
                    <a:pt x="7817" y="718"/>
                  </a:lnTo>
                  <a:cubicBezTo>
                    <a:pt x="8016" y="771"/>
                    <a:pt x="8162" y="957"/>
                    <a:pt x="8176" y="1170"/>
                  </a:cubicBezTo>
                  <a:cubicBezTo>
                    <a:pt x="8176" y="1436"/>
                    <a:pt x="7950" y="1662"/>
                    <a:pt x="7684" y="1662"/>
                  </a:cubicBezTo>
                  <a:cubicBezTo>
                    <a:pt x="7418" y="1662"/>
                    <a:pt x="7205" y="1436"/>
                    <a:pt x="7205" y="1170"/>
                  </a:cubicBezTo>
                  <a:cubicBezTo>
                    <a:pt x="7205" y="957"/>
                    <a:pt x="7351" y="771"/>
                    <a:pt x="7564" y="718"/>
                  </a:cubicBezTo>
                  <a:lnTo>
                    <a:pt x="7564" y="0"/>
                  </a:lnTo>
                  <a:lnTo>
                    <a:pt x="6195" y="0"/>
                  </a:lnTo>
                  <a:lnTo>
                    <a:pt x="6195" y="718"/>
                  </a:lnTo>
                  <a:cubicBezTo>
                    <a:pt x="6408" y="771"/>
                    <a:pt x="6554" y="957"/>
                    <a:pt x="6554" y="1170"/>
                  </a:cubicBezTo>
                  <a:cubicBezTo>
                    <a:pt x="6554" y="1436"/>
                    <a:pt x="6341" y="1662"/>
                    <a:pt x="6075" y="1662"/>
                  </a:cubicBezTo>
                  <a:cubicBezTo>
                    <a:pt x="5809" y="1662"/>
                    <a:pt x="5597" y="1436"/>
                    <a:pt x="5597" y="1170"/>
                  </a:cubicBezTo>
                  <a:cubicBezTo>
                    <a:pt x="5597" y="957"/>
                    <a:pt x="5743" y="771"/>
                    <a:pt x="5942" y="718"/>
                  </a:cubicBezTo>
                  <a:lnTo>
                    <a:pt x="5942" y="0"/>
                  </a:lnTo>
                  <a:lnTo>
                    <a:pt x="4586" y="0"/>
                  </a:lnTo>
                  <a:lnTo>
                    <a:pt x="4586" y="718"/>
                  </a:lnTo>
                  <a:cubicBezTo>
                    <a:pt x="4786" y="771"/>
                    <a:pt x="4932" y="957"/>
                    <a:pt x="4945" y="1170"/>
                  </a:cubicBezTo>
                  <a:cubicBezTo>
                    <a:pt x="4945" y="1436"/>
                    <a:pt x="4719" y="1662"/>
                    <a:pt x="4454" y="1662"/>
                  </a:cubicBezTo>
                  <a:cubicBezTo>
                    <a:pt x="4188" y="1662"/>
                    <a:pt x="3975" y="1436"/>
                    <a:pt x="3975" y="1170"/>
                  </a:cubicBezTo>
                  <a:cubicBezTo>
                    <a:pt x="3975" y="957"/>
                    <a:pt x="4121" y="771"/>
                    <a:pt x="4334" y="718"/>
                  </a:cubicBezTo>
                  <a:lnTo>
                    <a:pt x="4334" y="0"/>
                  </a:lnTo>
                  <a:lnTo>
                    <a:pt x="2965" y="0"/>
                  </a:lnTo>
                  <a:lnTo>
                    <a:pt x="2965" y="718"/>
                  </a:lnTo>
                  <a:cubicBezTo>
                    <a:pt x="3177" y="771"/>
                    <a:pt x="3324" y="957"/>
                    <a:pt x="3324" y="1170"/>
                  </a:cubicBezTo>
                  <a:cubicBezTo>
                    <a:pt x="3324" y="1436"/>
                    <a:pt x="3111" y="1662"/>
                    <a:pt x="2845" y="1662"/>
                  </a:cubicBezTo>
                  <a:cubicBezTo>
                    <a:pt x="2579" y="1662"/>
                    <a:pt x="2367" y="1436"/>
                    <a:pt x="2367" y="1170"/>
                  </a:cubicBezTo>
                  <a:cubicBezTo>
                    <a:pt x="2367" y="957"/>
                    <a:pt x="2513" y="771"/>
                    <a:pt x="2712" y="718"/>
                  </a:cubicBezTo>
                  <a:lnTo>
                    <a:pt x="2712" y="0"/>
                  </a:lnTo>
                  <a:lnTo>
                    <a:pt x="1356" y="0"/>
                  </a:lnTo>
                  <a:lnTo>
                    <a:pt x="1356" y="718"/>
                  </a:lnTo>
                  <a:cubicBezTo>
                    <a:pt x="1556" y="771"/>
                    <a:pt x="1702" y="957"/>
                    <a:pt x="1702" y="1170"/>
                  </a:cubicBezTo>
                  <a:cubicBezTo>
                    <a:pt x="1702" y="1436"/>
                    <a:pt x="1489" y="1662"/>
                    <a:pt x="1223" y="1662"/>
                  </a:cubicBezTo>
                  <a:cubicBezTo>
                    <a:pt x="957" y="1662"/>
                    <a:pt x="745" y="1436"/>
                    <a:pt x="745" y="1170"/>
                  </a:cubicBezTo>
                  <a:cubicBezTo>
                    <a:pt x="745" y="957"/>
                    <a:pt x="891" y="771"/>
                    <a:pt x="1104" y="718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3"/>
            <p:cNvSpPr/>
            <p:nvPr/>
          </p:nvSpPr>
          <p:spPr>
            <a:xfrm rot="-10561151">
              <a:off x="6426740" y="325313"/>
              <a:ext cx="1080077" cy="652823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3688;p36">
            <a:extLst>
              <a:ext uri="{FF2B5EF4-FFF2-40B4-BE49-F238E27FC236}">
                <a16:creationId xmlns:a16="http://schemas.microsoft.com/office/drawing/2014/main" id="{350AEB18-17E0-2E2E-CA14-BB2096D8EF1C}"/>
              </a:ext>
            </a:extLst>
          </p:cNvPr>
          <p:cNvSpPr/>
          <p:nvPr/>
        </p:nvSpPr>
        <p:spPr>
          <a:xfrm rot="5400000">
            <a:off x="-178265" y="2529749"/>
            <a:ext cx="2979600" cy="1562100"/>
          </a:xfrm>
          <a:prstGeom prst="homePlate">
            <a:avLst>
              <a:gd name="adj" fmla="val 1508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Google Shape;3689;p36">
            <a:extLst>
              <a:ext uri="{FF2B5EF4-FFF2-40B4-BE49-F238E27FC236}">
                <a16:creationId xmlns:a16="http://schemas.microsoft.com/office/drawing/2014/main" id="{6D589109-A2D4-7F5F-A9BA-C19A054AC95B}"/>
              </a:ext>
            </a:extLst>
          </p:cNvPr>
          <p:cNvSpPr/>
          <p:nvPr/>
        </p:nvSpPr>
        <p:spPr>
          <a:xfrm>
            <a:off x="530485" y="1820625"/>
            <a:ext cx="1562100" cy="266700"/>
          </a:xfrm>
          <a:prstGeom prst="rect">
            <a:avLst/>
          </a:prstGeom>
          <a:solidFill>
            <a:srgbClr val="FF6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Google Shape;3690;p36">
            <a:extLst>
              <a:ext uri="{FF2B5EF4-FFF2-40B4-BE49-F238E27FC236}">
                <a16:creationId xmlns:a16="http://schemas.microsoft.com/office/drawing/2014/main" id="{798EBA3B-E9E1-B1EA-2E7F-1FC3D8AA20F1}"/>
              </a:ext>
            </a:extLst>
          </p:cNvPr>
          <p:cNvSpPr/>
          <p:nvPr/>
        </p:nvSpPr>
        <p:spPr>
          <a:xfrm rot="5400000">
            <a:off x="503485" y="1127725"/>
            <a:ext cx="1616100" cy="14001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28575" cap="flat" cmpd="sng">
            <a:solidFill>
              <a:srgbClr val="FF6D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Google Shape;3693;p36">
            <a:extLst>
              <a:ext uri="{FF2B5EF4-FFF2-40B4-BE49-F238E27FC236}">
                <a16:creationId xmlns:a16="http://schemas.microsoft.com/office/drawing/2014/main" id="{BBC5916C-DEF4-25D2-6C3E-87869E1ACDF8}"/>
              </a:ext>
            </a:extLst>
          </p:cNvPr>
          <p:cNvSpPr txBox="1"/>
          <p:nvPr/>
        </p:nvSpPr>
        <p:spPr>
          <a:xfrm>
            <a:off x="530485" y="2747593"/>
            <a:ext cx="1504927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6D4E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Clean Fuels &amp; Technologies for Cooking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6D4E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2" name="Google Shape;3694;p36">
            <a:extLst>
              <a:ext uri="{FF2B5EF4-FFF2-40B4-BE49-F238E27FC236}">
                <a16:creationId xmlns:a16="http://schemas.microsoft.com/office/drawing/2014/main" id="{40064783-1413-5CAE-A900-FF26BBE86058}"/>
              </a:ext>
            </a:extLst>
          </p:cNvPr>
          <p:cNvSpPr/>
          <p:nvPr/>
        </p:nvSpPr>
        <p:spPr>
          <a:xfrm rot="5400000">
            <a:off x="6406425" y="2529749"/>
            <a:ext cx="2979600" cy="1562100"/>
          </a:xfrm>
          <a:prstGeom prst="homePlate">
            <a:avLst>
              <a:gd name="adj" fmla="val 1508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Google Shape;3695;p36">
            <a:extLst>
              <a:ext uri="{FF2B5EF4-FFF2-40B4-BE49-F238E27FC236}">
                <a16:creationId xmlns:a16="http://schemas.microsoft.com/office/drawing/2014/main" id="{F60DDF5E-73AD-B2B2-48CA-DDBFA523A76C}"/>
              </a:ext>
            </a:extLst>
          </p:cNvPr>
          <p:cNvSpPr/>
          <p:nvPr/>
        </p:nvSpPr>
        <p:spPr>
          <a:xfrm>
            <a:off x="7115175" y="1820625"/>
            <a:ext cx="1562100" cy="266700"/>
          </a:xfrm>
          <a:prstGeom prst="rect">
            <a:avLst/>
          </a:prstGeom>
          <a:solidFill>
            <a:srgbClr val="FCB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Google Shape;3696;p36">
            <a:extLst>
              <a:ext uri="{FF2B5EF4-FFF2-40B4-BE49-F238E27FC236}">
                <a16:creationId xmlns:a16="http://schemas.microsoft.com/office/drawing/2014/main" id="{E950D9FD-E84E-01ED-6185-08FEEDF11796}"/>
              </a:ext>
            </a:extLst>
          </p:cNvPr>
          <p:cNvSpPr/>
          <p:nvPr/>
        </p:nvSpPr>
        <p:spPr>
          <a:xfrm rot="5400000">
            <a:off x="7088175" y="1127725"/>
            <a:ext cx="1616100" cy="14001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28575" cap="flat" cmpd="sng">
            <a:solidFill>
              <a:srgbClr val="FCB4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Google Shape;3700;p36">
            <a:extLst>
              <a:ext uri="{FF2B5EF4-FFF2-40B4-BE49-F238E27FC236}">
                <a16:creationId xmlns:a16="http://schemas.microsoft.com/office/drawing/2014/main" id="{C15C8484-E079-A5D7-F71D-F55C946BB061}"/>
              </a:ext>
            </a:extLst>
          </p:cNvPr>
          <p:cNvSpPr/>
          <p:nvPr/>
        </p:nvSpPr>
        <p:spPr>
          <a:xfrm rot="5400000">
            <a:off x="4238433" y="2571108"/>
            <a:ext cx="2979600" cy="1562100"/>
          </a:xfrm>
          <a:prstGeom prst="homePlate">
            <a:avLst>
              <a:gd name="adj" fmla="val 1508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Google Shape;3699;p36">
            <a:extLst>
              <a:ext uri="{FF2B5EF4-FFF2-40B4-BE49-F238E27FC236}">
                <a16:creationId xmlns:a16="http://schemas.microsoft.com/office/drawing/2014/main" id="{D1A206EB-684D-5096-AA98-3D4911076E95}"/>
              </a:ext>
            </a:extLst>
          </p:cNvPr>
          <p:cNvSpPr txBox="1"/>
          <p:nvPr/>
        </p:nvSpPr>
        <p:spPr>
          <a:xfrm>
            <a:off x="7143761" y="2891176"/>
            <a:ext cx="1504927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CB483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Internet Services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CB483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7" name="Google Shape;3701;p36">
            <a:extLst>
              <a:ext uri="{FF2B5EF4-FFF2-40B4-BE49-F238E27FC236}">
                <a16:creationId xmlns:a16="http://schemas.microsoft.com/office/drawing/2014/main" id="{1B0C8CAE-B864-3207-CC23-B4F55BDFBD93}"/>
              </a:ext>
            </a:extLst>
          </p:cNvPr>
          <p:cNvSpPr/>
          <p:nvPr/>
        </p:nvSpPr>
        <p:spPr>
          <a:xfrm>
            <a:off x="4947183" y="1862358"/>
            <a:ext cx="1562100" cy="266700"/>
          </a:xfrm>
          <a:prstGeom prst="rect">
            <a:avLst/>
          </a:prstGeom>
          <a:solidFill>
            <a:srgbClr val="743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Google Shape;3702;p36">
            <a:extLst>
              <a:ext uri="{FF2B5EF4-FFF2-40B4-BE49-F238E27FC236}">
                <a16:creationId xmlns:a16="http://schemas.microsoft.com/office/drawing/2014/main" id="{A147D534-8528-5D64-517B-963FEB477DF4}"/>
              </a:ext>
            </a:extLst>
          </p:cNvPr>
          <p:cNvSpPr/>
          <p:nvPr/>
        </p:nvSpPr>
        <p:spPr>
          <a:xfrm rot="5400000">
            <a:off x="4920183" y="1169458"/>
            <a:ext cx="1616100" cy="14001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28575" cap="flat" cmpd="sng">
            <a:solidFill>
              <a:srgbClr val="7430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Google Shape;3704;p36">
            <a:extLst>
              <a:ext uri="{FF2B5EF4-FFF2-40B4-BE49-F238E27FC236}">
                <a16:creationId xmlns:a16="http://schemas.microsoft.com/office/drawing/2014/main" id="{E16C6709-5129-9746-0B48-0F51933D87E8}"/>
              </a:ext>
            </a:extLst>
          </p:cNvPr>
          <p:cNvSpPr txBox="1"/>
          <p:nvPr/>
        </p:nvSpPr>
        <p:spPr>
          <a:xfrm>
            <a:off x="4979411" y="2619799"/>
            <a:ext cx="1504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743039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Safely Managed Sanitation Services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743039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1" name="Google Shape;3705;p36">
            <a:extLst>
              <a:ext uri="{FF2B5EF4-FFF2-40B4-BE49-F238E27FC236}">
                <a16:creationId xmlns:a16="http://schemas.microsoft.com/office/drawing/2014/main" id="{B44B7BC3-DF71-F749-6A35-C57F493AAF1D}"/>
              </a:ext>
            </a:extLst>
          </p:cNvPr>
          <p:cNvSpPr/>
          <p:nvPr/>
        </p:nvSpPr>
        <p:spPr>
          <a:xfrm rot="5400000">
            <a:off x="1980475" y="2516075"/>
            <a:ext cx="2979600" cy="1562100"/>
          </a:xfrm>
          <a:prstGeom prst="homePlate">
            <a:avLst>
              <a:gd name="adj" fmla="val 1508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Google Shape;3706;p36">
            <a:extLst>
              <a:ext uri="{FF2B5EF4-FFF2-40B4-BE49-F238E27FC236}">
                <a16:creationId xmlns:a16="http://schemas.microsoft.com/office/drawing/2014/main" id="{6A0EBFE5-5234-309B-49A3-7CA439807E82}"/>
              </a:ext>
            </a:extLst>
          </p:cNvPr>
          <p:cNvSpPr/>
          <p:nvPr/>
        </p:nvSpPr>
        <p:spPr>
          <a:xfrm>
            <a:off x="2689225" y="1807325"/>
            <a:ext cx="1562100" cy="266700"/>
          </a:xfrm>
          <a:prstGeom prst="rect">
            <a:avLst/>
          </a:prstGeom>
          <a:solidFill>
            <a:srgbClr val="2B96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Google Shape;3707;p36">
            <a:extLst>
              <a:ext uri="{FF2B5EF4-FFF2-40B4-BE49-F238E27FC236}">
                <a16:creationId xmlns:a16="http://schemas.microsoft.com/office/drawing/2014/main" id="{EDBB0D1C-EF24-8AC6-F1F2-A78CD3A4B584}"/>
              </a:ext>
            </a:extLst>
          </p:cNvPr>
          <p:cNvSpPr/>
          <p:nvPr/>
        </p:nvSpPr>
        <p:spPr>
          <a:xfrm rot="5400000">
            <a:off x="2662225" y="1114425"/>
            <a:ext cx="1616100" cy="14001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28575" cap="flat" cmpd="sng">
            <a:solidFill>
              <a:srgbClr val="2B96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Google Shape;3710;p36">
            <a:extLst>
              <a:ext uri="{FF2B5EF4-FFF2-40B4-BE49-F238E27FC236}">
                <a16:creationId xmlns:a16="http://schemas.microsoft.com/office/drawing/2014/main" id="{8B1A9E89-0705-A183-600E-E8C485A813A2}"/>
              </a:ext>
            </a:extLst>
          </p:cNvPr>
          <p:cNvSpPr txBox="1"/>
          <p:nvPr/>
        </p:nvSpPr>
        <p:spPr>
          <a:xfrm>
            <a:off x="2682532" y="2589907"/>
            <a:ext cx="1588259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2B9693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Safely Managed Drinking Water Services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2B9693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14" name="Google Shape;3735;p36">
            <a:extLst>
              <a:ext uri="{FF2B5EF4-FFF2-40B4-BE49-F238E27FC236}">
                <a16:creationId xmlns:a16="http://schemas.microsoft.com/office/drawing/2014/main" id="{F368944F-EBD1-5B1F-DCA2-976DE6A74518}"/>
              </a:ext>
            </a:extLst>
          </p:cNvPr>
          <p:cNvGrpSpPr/>
          <p:nvPr/>
        </p:nvGrpSpPr>
        <p:grpSpPr>
          <a:xfrm>
            <a:off x="1079782" y="4031367"/>
            <a:ext cx="463506" cy="368907"/>
            <a:chOff x="9982473" y="3803404"/>
            <a:chExt cx="671553" cy="534570"/>
          </a:xfrm>
        </p:grpSpPr>
        <p:sp>
          <p:nvSpPr>
            <p:cNvPr id="115" name="Google Shape;3736;p36">
              <a:extLst>
                <a:ext uri="{FF2B5EF4-FFF2-40B4-BE49-F238E27FC236}">
                  <a16:creationId xmlns:a16="http://schemas.microsoft.com/office/drawing/2014/main" id="{9C419DFD-86CF-2756-D5A1-00AF4206D05A}"/>
                </a:ext>
              </a:extLst>
            </p:cNvPr>
            <p:cNvSpPr/>
            <p:nvPr/>
          </p:nvSpPr>
          <p:spPr>
            <a:xfrm>
              <a:off x="10065109" y="4208727"/>
              <a:ext cx="504176" cy="129247"/>
            </a:xfrm>
            <a:custGeom>
              <a:avLst/>
              <a:gdLst/>
              <a:ahLst/>
              <a:cxnLst/>
              <a:rect l="l" t="t" r="r" b="b"/>
              <a:pathLst>
                <a:path w="8145" h="2088" extrusionOk="0">
                  <a:moveTo>
                    <a:pt x="955" y="0"/>
                  </a:moveTo>
                  <a:cubicBezTo>
                    <a:pt x="710" y="102"/>
                    <a:pt x="448" y="152"/>
                    <a:pt x="177" y="152"/>
                  </a:cubicBezTo>
                  <a:cubicBezTo>
                    <a:pt x="118" y="152"/>
                    <a:pt x="59" y="144"/>
                    <a:pt x="0" y="144"/>
                  </a:cubicBezTo>
                  <a:lnTo>
                    <a:pt x="321" y="1166"/>
                  </a:lnTo>
                  <a:cubicBezTo>
                    <a:pt x="499" y="1715"/>
                    <a:pt x="997" y="2087"/>
                    <a:pt x="1580" y="2087"/>
                  </a:cubicBezTo>
                  <a:lnTo>
                    <a:pt x="6548" y="2087"/>
                  </a:lnTo>
                  <a:cubicBezTo>
                    <a:pt x="7114" y="2087"/>
                    <a:pt x="7621" y="1724"/>
                    <a:pt x="7798" y="1183"/>
                  </a:cubicBezTo>
                  <a:lnTo>
                    <a:pt x="8145" y="144"/>
                  </a:lnTo>
                  <a:cubicBezTo>
                    <a:pt x="8103" y="144"/>
                    <a:pt x="8052" y="152"/>
                    <a:pt x="8010" y="152"/>
                  </a:cubicBezTo>
                  <a:cubicBezTo>
                    <a:pt x="7739" y="152"/>
                    <a:pt x="7469" y="102"/>
                    <a:pt x="7224" y="0"/>
                  </a:cubicBezTo>
                  <a:cubicBezTo>
                    <a:pt x="6979" y="102"/>
                    <a:pt x="6708" y="152"/>
                    <a:pt x="6438" y="152"/>
                  </a:cubicBezTo>
                  <a:cubicBezTo>
                    <a:pt x="6168" y="152"/>
                    <a:pt x="5906" y="102"/>
                    <a:pt x="5661" y="0"/>
                  </a:cubicBezTo>
                  <a:cubicBezTo>
                    <a:pt x="5407" y="102"/>
                    <a:pt x="5145" y="152"/>
                    <a:pt x="4875" y="152"/>
                  </a:cubicBezTo>
                  <a:cubicBezTo>
                    <a:pt x="4605" y="152"/>
                    <a:pt x="4343" y="102"/>
                    <a:pt x="4089" y="0"/>
                  </a:cubicBezTo>
                  <a:cubicBezTo>
                    <a:pt x="3844" y="102"/>
                    <a:pt x="3574" y="152"/>
                    <a:pt x="3304" y="152"/>
                  </a:cubicBezTo>
                  <a:cubicBezTo>
                    <a:pt x="3042" y="152"/>
                    <a:pt x="2771" y="102"/>
                    <a:pt x="2526" y="0"/>
                  </a:cubicBezTo>
                  <a:cubicBezTo>
                    <a:pt x="2273" y="102"/>
                    <a:pt x="2011" y="152"/>
                    <a:pt x="1741" y="152"/>
                  </a:cubicBezTo>
                  <a:cubicBezTo>
                    <a:pt x="1470" y="152"/>
                    <a:pt x="1208" y="102"/>
                    <a:pt x="955" y="0"/>
                  </a:cubicBezTo>
                  <a:close/>
                </a:path>
              </a:pathLst>
            </a:custGeom>
            <a:solidFill>
              <a:srgbClr val="FF6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3737;p36">
              <a:extLst>
                <a:ext uri="{FF2B5EF4-FFF2-40B4-BE49-F238E27FC236}">
                  <a16:creationId xmlns:a16="http://schemas.microsoft.com/office/drawing/2014/main" id="{49B7F0BF-2CB8-D632-E1B1-CC5A36F0ECFE}"/>
                </a:ext>
              </a:extLst>
            </p:cNvPr>
            <p:cNvSpPr/>
            <p:nvPr/>
          </p:nvSpPr>
          <p:spPr>
            <a:xfrm>
              <a:off x="9982473" y="3803404"/>
              <a:ext cx="671553" cy="375547"/>
            </a:xfrm>
            <a:custGeom>
              <a:avLst/>
              <a:gdLst/>
              <a:ahLst/>
              <a:cxnLst/>
              <a:rect l="l" t="t" r="r" b="b"/>
              <a:pathLst>
                <a:path w="10849" h="6067" extrusionOk="0">
                  <a:moveTo>
                    <a:pt x="5424" y="2273"/>
                  </a:moveTo>
                  <a:cubicBezTo>
                    <a:pt x="5602" y="2273"/>
                    <a:pt x="5745" y="2417"/>
                    <a:pt x="5745" y="2594"/>
                  </a:cubicBezTo>
                  <a:lnTo>
                    <a:pt x="5745" y="3371"/>
                  </a:lnTo>
                  <a:cubicBezTo>
                    <a:pt x="5745" y="3549"/>
                    <a:pt x="5602" y="3684"/>
                    <a:pt x="5424" y="3684"/>
                  </a:cubicBezTo>
                  <a:cubicBezTo>
                    <a:pt x="5247" y="3684"/>
                    <a:pt x="5112" y="3549"/>
                    <a:pt x="5112" y="3371"/>
                  </a:cubicBezTo>
                  <a:lnTo>
                    <a:pt x="5112" y="2594"/>
                  </a:lnTo>
                  <a:cubicBezTo>
                    <a:pt x="5112" y="2417"/>
                    <a:pt x="5247" y="2273"/>
                    <a:pt x="5424" y="2273"/>
                  </a:cubicBezTo>
                  <a:close/>
                  <a:moveTo>
                    <a:pt x="3935" y="2376"/>
                  </a:moveTo>
                  <a:cubicBezTo>
                    <a:pt x="3987" y="2376"/>
                    <a:pt x="4040" y="2389"/>
                    <a:pt x="4089" y="2417"/>
                  </a:cubicBezTo>
                  <a:cubicBezTo>
                    <a:pt x="4250" y="2493"/>
                    <a:pt x="4301" y="2687"/>
                    <a:pt x="4216" y="2839"/>
                  </a:cubicBezTo>
                  <a:lnTo>
                    <a:pt x="3844" y="3524"/>
                  </a:lnTo>
                  <a:cubicBezTo>
                    <a:pt x="3794" y="3633"/>
                    <a:pt x="3684" y="3692"/>
                    <a:pt x="3566" y="3692"/>
                  </a:cubicBezTo>
                  <a:cubicBezTo>
                    <a:pt x="3515" y="3692"/>
                    <a:pt x="3464" y="3676"/>
                    <a:pt x="3422" y="3650"/>
                  </a:cubicBezTo>
                  <a:cubicBezTo>
                    <a:pt x="3261" y="3566"/>
                    <a:pt x="3211" y="3371"/>
                    <a:pt x="3295" y="3219"/>
                  </a:cubicBezTo>
                  <a:lnTo>
                    <a:pt x="3667" y="2535"/>
                  </a:lnTo>
                  <a:cubicBezTo>
                    <a:pt x="3724" y="2432"/>
                    <a:pt x="3827" y="2376"/>
                    <a:pt x="3935" y="2376"/>
                  </a:cubicBezTo>
                  <a:close/>
                  <a:moveTo>
                    <a:pt x="6722" y="2373"/>
                  </a:moveTo>
                  <a:cubicBezTo>
                    <a:pt x="6835" y="2373"/>
                    <a:pt x="6946" y="2430"/>
                    <a:pt x="7004" y="2535"/>
                  </a:cubicBezTo>
                  <a:lnTo>
                    <a:pt x="7376" y="3219"/>
                  </a:lnTo>
                  <a:cubicBezTo>
                    <a:pt x="7460" y="3371"/>
                    <a:pt x="7401" y="3566"/>
                    <a:pt x="7249" y="3650"/>
                  </a:cubicBezTo>
                  <a:cubicBezTo>
                    <a:pt x="7199" y="3676"/>
                    <a:pt x="7148" y="3692"/>
                    <a:pt x="7097" y="3692"/>
                  </a:cubicBezTo>
                  <a:cubicBezTo>
                    <a:pt x="6987" y="3692"/>
                    <a:pt x="6878" y="3633"/>
                    <a:pt x="6818" y="3524"/>
                  </a:cubicBezTo>
                  <a:lnTo>
                    <a:pt x="6447" y="2839"/>
                  </a:lnTo>
                  <a:cubicBezTo>
                    <a:pt x="6362" y="2687"/>
                    <a:pt x="6421" y="2493"/>
                    <a:pt x="6573" y="2408"/>
                  </a:cubicBezTo>
                  <a:cubicBezTo>
                    <a:pt x="6620" y="2385"/>
                    <a:pt x="6672" y="2373"/>
                    <a:pt x="6722" y="2373"/>
                  </a:cubicBezTo>
                  <a:close/>
                  <a:moveTo>
                    <a:pt x="5424" y="0"/>
                  </a:moveTo>
                  <a:cubicBezTo>
                    <a:pt x="3760" y="0"/>
                    <a:pt x="2290" y="1124"/>
                    <a:pt x="1859" y="2729"/>
                  </a:cubicBezTo>
                  <a:cubicBezTo>
                    <a:pt x="1800" y="2932"/>
                    <a:pt x="1631" y="3067"/>
                    <a:pt x="1428" y="3084"/>
                  </a:cubicBezTo>
                  <a:lnTo>
                    <a:pt x="1403" y="3084"/>
                  </a:lnTo>
                  <a:cubicBezTo>
                    <a:pt x="1039" y="3110"/>
                    <a:pt x="701" y="3270"/>
                    <a:pt x="439" y="3532"/>
                  </a:cubicBezTo>
                  <a:cubicBezTo>
                    <a:pt x="186" y="3794"/>
                    <a:pt x="34" y="4140"/>
                    <a:pt x="17" y="4504"/>
                  </a:cubicBezTo>
                  <a:cubicBezTo>
                    <a:pt x="0" y="4918"/>
                    <a:pt x="152" y="5306"/>
                    <a:pt x="431" y="5602"/>
                  </a:cubicBezTo>
                  <a:cubicBezTo>
                    <a:pt x="718" y="5898"/>
                    <a:pt x="1098" y="6067"/>
                    <a:pt x="1512" y="6067"/>
                  </a:cubicBezTo>
                  <a:cubicBezTo>
                    <a:pt x="1791" y="6067"/>
                    <a:pt x="2062" y="5982"/>
                    <a:pt x="2290" y="5839"/>
                  </a:cubicBezTo>
                  <a:cubicBezTo>
                    <a:pt x="2526" y="5982"/>
                    <a:pt x="2797" y="6067"/>
                    <a:pt x="3076" y="6067"/>
                  </a:cubicBezTo>
                  <a:cubicBezTo>
                    <a:pt x="3354" y="6067"/>
                    <a:pt x="3625" y="5982"/>
                    <a:pt x="3861" y="5839"/>
                  </a:cubicBezTo>
                  <a:cubicBezTo>
                    <a:pt x="4089" y="5982"/>
                    <a:pt x="4360" y="6067"/>
                    <a:pt x="4639" y="6067"/>
                  </a:cubicBezTo>
                  <a:cubicBezTo>
                    <a:pt x="4917" y="6067"/>
                    <a:pt x="5188" y="5982"/>
                    <a:pt x="5424" y="5839"/>
                  </a:cubicBezTo>
                  <a:cubicBezTo>
                    <a:pt x="5661" y="5982"/>
                    <a:pt x="5931" y="6067"/>
                    <a:pt x="6210" y="6067"/>
                  </a:cubicBezTo>
                  <a:cubicBezTo>
                    <a:pt x="6489" y="6067"/>
                    <a:pt x="6759" y="5982"/>
                    <a:pt x="6996" y="5839"/>
                  </a:cubicBezTo>
                  <a:cubicBezTo>
                    <a:pt x="7224" y="5982"/>
                    <a:pt x="7494" y="6067"/>
                    <a:pt x="7773" y="6067"/>
                  </a:cubicBezTo>
                  <a:cubicBezTo>
                    <a:pt x="8052" y="6067"/>
                    <a:pt x="8322" y="5982"/>
                    <a:pt x="8559" y="5839"/>
                  </a:cubicBezTo>
                  <a:cubicBezTo>
                    <a:pt x="8795" y="5982"/>
                    <a:pt x="9066" y="6067"/>
                    <a:pt x="9345" y="6067"/>
                  </a:cubicBezTo>
                  <a:cubicBezTo>
                    <a:pt x="9750" y="6067"/>
                    <a:pt x="10139" y="5898"/>
                    <a:pt x="10418" y="5602"/>
                  </a:cubicBezTo>
                  <a:cubicBezTo>
                    <a:pt x="10705" y="5306"/>
                    <a:pt x="10848" y="4918"/>
                    <a:pt x="10832" y="4504"/>
                  </a:cubicBezTo>
                  <a:cubicBezTo>
                    <a:pt x="10815" y="4140"/>
                    <a:pt x="10663" y="3794"/>
                    <a:pt x="10409" y="3532"/>
                  </a:cubicBezTo>
                  <a:cubicBezTo>
                    <a:pt x="10147" y="3270"/>
                    <a:pt x="9809" y="3110"/>
                    <a:pt x="9446" y="3084"/>
                  </a:cubicBezTo>
                  <a:lnTo>
                    <a:pt x="9429" y="3084"/>
                  </a:lnTo>
                  <a:cubicBezTo>
                    <a:pt x="9218" y="3067"/>
                    <a:pt x="9049" y="2932"/>
                    <a:pt x="8990" y="2729"/>
                  </a:cubicBezTo>
                  <a:cubicBezTo>
                    <a:pt x="8559" y="1124"/>
                    <a:pt x="7089" y="0"/>
                    <a:pt x="5424" y="0"/>
                  </a:cubicBezTo>
                  <a:close/>
                </a:path>
              </a:pathLst>
            </a:custGeom>
            <a:solidFill>
              <a:srgbClr val="FF6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8" name="Google Shape;1071;p69">
            <a:extLst>
              <a:ext uri="{FF2B5EF4-FFF2-40B4-BE49-F238E27FC236}">
                <a16:creationId xmlns:a16="http://schemas.microsoft.com/office/drawing/2014/main" id="{66C9857C-9198-CCA6-5F1D-7AB2DB898007}"/>
              </a:ext>
            </a:extLst>
          </p:cNvPr>
          <p:cNvSpPr txBox="1">
            <a:spLocks/>
          </p:cNvSpPr>
          <p:nvPr/>
        </p:nvSpPr>
        <p:spPr>
          <a:xfrm>
            <a:off x="2583293" y="1429567"/>
            <a:ext cx="1783789" cy="95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/>
            <a:r>
              <a:rPr lang="en" sz="4000" dirty="0"/>
              <a:t>48%</a:t>
            </a:r>
          </a:p>
        </p:txBody>
      </p:sp>
      <p:sp>
        <p:nvSpPr>
          <p:cNvPr id="119" name="Google Shape;1071;p69">
            <a:extLst>
              <a:ext uri="{FF2B5EF4-FFF2-40B4-BE49-F238E27FC236}">
                <a16:creationId xmlns:a16="http://schemas.microsoft.com/office/drawing/2014/main" id="{3A7A83CA-4F94-D9BC-4DE0-BDBFECC5CC11}"/>
              </a:ext>
            </a:extLst>
          </p:cNvPr>
          <p:cNvSpPr txBox="1">
            <a:spLocks/>
          </p:cNvSpPr>
          <p:nvPr/>
        </p:nvSpPr>
        <p:spPr>
          <a:xfrm>
            <a:off x="4836339" y="1465594"/>
            <a:ext cx="1783789" cy="95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/>
            <a:r>
              <a:rPr lang="en" sz="4000" dirty="0"/>
              <a:t>61%</a:t>
            </a:r>
          </a:p>
        </p:txBody>
      </p:sp>
      <p:sp>
        <p:nvSpPr>
          <p:cNvPr id="120" name="Google Shape;1071;p69">
            <a:extLst>
              <a:ext uri="{FF2B5EF4-FFF2-40B4-BE49-F238E27FC236}">
                <a16:creationId xmlns:a16="http://schemas.microsoft.com/office/drawing/2014/main" id="{7B282C51-C687-F276-1ADC-36F6A3DEC248}"/>
              </a:ext>
            </a:extLst>
          </p:cNvPr>
          <p:cNvSpPr txBox="1">
            <a:spLocks/>
          </p:cNvSpPr>
          <p:nvPr/>
        </p:nvSpPr>
        <p:spPr>
          <a:xfrm>
            <a:off x="439466" y="1464874"/>
            <a:ext cx="1783789" cy="95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/>
            <a:r>
              <a:rPr lang="en" sz="4000" dirty="0"/>
              <a:t>48%</a:t>
            </a:r>
          </a:p>
        </p:txBody>
      </p:sp>
      <p:sp>
        <p:nvSpPr>
          <p:cNvPr id="121" name="Google Shape;1071;p69">
            <a:extLst>
              <a:ext uri="{FF2B5EF4-FFF2-40B4-BE49-F238E27FC236}">
                <a16:creationId xmlns:a16="http://schemas.microsoft.com/office/drawing/2014/main" id="{2E6BC37F-1BF0-A62A-762C-FD3B409D8A50}"/>
              </a:ext>
            </a:extLst>
          </p:cNvPr>
          <p:cNvSpPr txBox="1">
            <a:spLocks/>
          </p:cNvSpPr>
          <p:nvPr/>
        </p:nvSpPr>
        <p:spPr>
          <a:xfrm>
            <a:off x="7034175" y="1488297"/>
            <a:ext cx="1783789" cy="95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/>
            <a:r>
              <a:rPr lang="en" sz="4000" dirty="0"/>
              <a:t>50%</a:t>
            </a:r>
          </a:p>
        </p:txBody>
      </p:sp>
      <p:grpSp>
        <p:nvGrpSpPr>
          <p:cNvPr id="122" name="Google Shape;9671;p91">
            <a:extLst>
              <a:ext uri="{FF2B5EF4-FFF2-40B4-BE49-F238E27FC236}">
                <a16:creationId xmlns:a16="http://schemas.microsoft.com/office/drawing/2014/main" id="{2F7A06B5-B822-9B29-448B-DEAEE6670BBC}"/>
              </a:ext>
            </a:extLst>
          </p:cNvPr>
          <p:cNvGrpSpPr/>
          <p:nvPr/>
        </p:nvGrpSpPr>
        <p:grpSpPr>
          <a:xfrm>
            <a:off x="3226992" y="4068592"/>
            <a:ext cx="486566" cy="414708"/>
            <a:chOff x="-19835275" y="3330250"/>
            <a:chExt cx="329250" cy="280625"/>
          </a:xfrm>
          <a:solidFill>
            <a:srgbClr val="00B0F0"/>
          </a:solidFill>
        </p:grpSpPr>
        <p:sp>
          <p:nvSpPr>
            <p:cNvPr id="123" name="Google Shape;9672;p91">
              <a:extLst>
                <a:ext uri="{FF2B5EF4-FFF2-40B4-BE49-F238E27FC236}">
                  <a16:creationId xmlns:a16="http://schemas.microsoft.com/office/drawing/2014/main" id="{F36C17A2-503A-4152-6423-E700F5142768}"/>
                </a:ext>
              </a:extLst>
            </p:cNvPr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673;p91">
              <a:extLst>
                <a:ext uri="{FF2B5EF4-FFF2-40B4-BE49-F238E27FC236}">
                  <a16:creationId xmlns:a16="http://schemas.microsoft.com/office/drawing/2014/main" id="{E39B00F1-5C5C-1FC9-F2EB-F429801CCC40}"/>
                </a:ext>
              </a:extLst>
            </p:cNvPr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674;p91">
              <a:extLst>
                <a:ext uri="{FF2B5EF4-FFF2-40B4-BE49-F238E27FC236}">
                  <a16:creationId xmlns:a16="http://schemas.microsoft.com/office/drawing/2014/main" id="{1DC94AA6-4F56-F3C9-E7DF-466BAB631951}"/>
                </a:ext>
              </a:extLst>
            </p:cNvPr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0816;p97">
            <a:extLst>
              <a:ext uri="{FF2B5EF4-FFF2-40B4-BE49-F238E27FC236}">
                <a16:creationId xmlns:a16="http://schemas.microsoft.com/office/drawing/2014/main" id="{82D8FF58-74E3-03CE-38FC-9C6D0002F7B8}"/>
              </a:ext>
            </a:extLst>
          </p:cNvPr>
          <p:cNvGrpSpPr/>
          <p:nvPr/>
        </p:nvGrpSpPr>
        <p:grpSpPr>
          <a:xfrm>
            <a:off x="5463665" y="4102203"/>
            <a:ext cx="408098" cy="349610"/>
            <a:chOff x="4715520" y="2325397"/>
            <a:chExt cx="408098" cy="349610"/>
          </a:xfrm>
          <a:solidFill>
            <a:schemeClr val="accent1">
              <a:lumMod val="75000"/>
            </a:schemeClr>
          </a:solidFill>
        </p:grpSpPr>
        <p:sp>
          <p:nvSpPr>
            <p:cNvPr id="127" name="Google Shape;10817;p97">
              <a:extLst>
                <a:ext uri="{FF2B5EF4-FFF2-40B4-BE49-F238E27FC236}">
                  <a16:creationId xmlns:a16="http://schemas.microsoft.com/office/drawing/2014/main" id="{A132DF6B-5B8F-C1EE-EE7B-E3C525F86996}"/>
                </a:ext>
              </a:extLst>
            </p:cNvPr>
            <p:cNvSpPr/>
            <p:nvPr/>
          </p:nvSpPr>
          <p:spPr>
            <a:xfrm>
              <a:off x="4901701" y="2387156"/>
              <a:ext cx="94703" cy="73439"/>
            </a:xfrm>
            <a:custGeom>
              <a:avLst/>
              <a:gdLst/>
              <a:ahLst/>
              <a:cxnLst/>
              <a:rect l="l" t="t" r="r" b="b"/>
              <a:pathLst>
                <a:path w="2907" h="2251" extrusionOk="0">
                  <a:moveTo>
                    <a:pt x="1453" y="0"/>
                  </a:moveTo>
                  <a:cubicBezTo>
                    <a:pt x="959" y="0"/>
                    <a:pt x="465" y="108"/>
                    <a:pt x="1" y="322"/>
                  </a:cubicBezTo>
                  <a:lnTo>
                    <a:pt x="1120" y="2251"/>
                  </a:lnTo>
                  <a:cubicBezTo>
                    <a:pt x="1227" y="2215"/>
                    <a:pt x="1340" y="2197"/>
                    <a:pt x="1453" y="2197"/>
                  </a:cubicBezTo>
                  <a:cubicBezTo>
                    <a:pt x="1567" y="2197"/>
                    <a:pt x="1680" y="2215"/>
                    <a:pt x="1787" y="2251"/>
                  </a:cubicBezTo>
                  <a:lnTo>
                    <a:pt x="2906" y="322"/>
                  </a:lnTo>
                  <a:cubicBezTo>
                    <a:pt x="2442" y="108"/>
                    <a:pt x="1948" y="0"/>
                    <a:pt x="1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818;p97">
              <a:extLst>
                <a:ext uri="{FF2B5EF4-FFF2-40B4-BE49-F238E27FC236}">
                  <a16:creationId xmlns:a16="http://schemas.microsoft.com/office/drawing/2014/main" id="{CB62F2ED-9925-03EB-A95C-96E27B496C39}"/>
                </a:ext>
              </a:extLst>
            </p:cNvPr>
            <p:cNvSpPr/>
            <p:nvPr/>
          </p:nvSpPr>
          <p:spPr>
            <a:xfrm>
              <a:off x="4837327" y="2509533"/>
              <a:ext cx="83040" cy="82378"/>
            </a:xfrm>
            <a:custGeom>
              <a:avLst/>
              <a:gdLst/>
              <a:ahLst/>
              <a:cxnLst/>
              <a:rect l="l" t="t" r="r" b="b"/>
              <a:pathLst>
                <a:path w="2549" h="2525" extrusionOk="0">
                  <a:moveTo>
                    <a:pt x="2215" y="0"/>
                  </a:moveTo>
                  <a:lnTo>
                    <a:pt x="0" y="24"/>
                  </a:lnTo>
                  <a:cubicBezTo>
                    <a:pt x="95" y="1024"/>
                    <a:pt x="619" y="1929"/>
                    <a:pt x="1429" y="2524"/>
                  </a:cubicBezTo>
                  <a:lnTo>
                    <a:pt x="2548" y="596"/>
                  </a:lnTo>
                  <a:cubicBezTo>
                    <a:pt x="2382" y="429"/>
                    <a:pt x="2262" y="214"/>
                    <a:pt x="2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819;p97">
              <a:extLst>
                <a:ext uri="{FF2B5EF4-FFF2-40B4-BE49-F238E27FC236}">
                  <a16:creationId xmlns:a16="http://schemas.microsoft.com/office/drawing/2014/main" id="{67E1174F-21A8-3231-6AC1-41CC4F423245}"/>
                </a:ext>
              </a:extLst>
            </p:cNvPr>
            <p:cNvSpPr/>
            <p:nvPr/>
          </p:nvSpPr>
          <p:spPr>
            <a:xfrm>
              <a:off x="4921866" y="2479224"/>
              <a:ext cx="47368" cy="41173"/>
            </a:xfrm>
            <a:custGeom>
              <a:avLst/>
              <a:gdLst/>
              <a:ahLst/>
              <a:cxnLst/>
              <a:rect l="l" t="t" r="r" b="b"/>
              <a:pathLst>
                <a:path w="1454" h="1262" extrusionOk="0">
                  <a:moveTo>
                    <a:pt x="834" y="0"/>
                  </a:moveTo>
                  <a:cubicBezTo>
                    <a:pt x="263" y="0"/>
                    <a:pt x="1" y="667"/>
                    <a:pt x="382" y="1072"/>
                  </a:cubicBezTo>
                  <a:cubicBezTo>
                    <a:pt x="513" y="1203"/>
                    <a:pt x="672" y="1262"/>
                    <a:pt x="826" y="1262"/>
                  </a:cubicBezTo>
                  <a:cubicBezTo>
                    <a:pt x="1149" y="1262"/>
                    <a:pt x="1454" y="1006"/>
                    <a:pt x="1454" y="620"/>
                  </a:cubicBezTo>
                  <a:cubicBezTo>
                    <a:pt x="1454" y="286"/>
                    <a:pt x="1168" y="0"/>
                    <a:pt x="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820;p97">
              <a:extLst>
                <a:ext uri="{FF2B5EF4-FFF2-40B4-BE49-F238E27FC236}">
                  <a16:creationId xmlns:a16="http://schemas.microsoft.com/office/drawing/2014/main" id="{C22E7DFD-DF4D-7585-87D6-6B5A5BB4C0B3}"/>
                </a:ext>
              </a:extLst>
            </p:cNvPr>
            <p:cNvSpPr/>
            <p:nvPr/>
          </p:nvSpPr>
          <p:spPr>
            <a:xfrm>
              <a:off x="4977736" y="2510283"/>
              <a:ext cx="83040" cy="81628"/>
            </a:xfrm>
            <a:custGeom>
              <a:avLst/>
              <a:gdLst/>
              <a:ahLst/>
              <a:cxnLst/>
              <a:rect l="l" t="t" r="r" b="b"/>
              <a:pathLst>
                <a:path w="2549" h="2502" extrusionOk="0">
                  <a:moveTo>
                    <a:pt x="358" y="1"/>
                  </a:moveTo>
                  <a:cubicBezTo>
                    <a:pt x="286" y="215"/>
                    <a:pt x="167" y="406"/>
                    <a:pt x="1" y="573"/>
                  </a:cubicBezTo>
                  <a:lnTo>
                    <a:pt x="1120" y="2501"/>
                  </a:lnTo>
                  <a:cubicBezTo>
                    <a:pt x="1930" y="1906"/>
                    <a:pt x="2453" y="1001"/>
                    <a:pt x="2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821;p97">
              <a:extLst>
                <a:ext uri="{FF2B5EF4-FFF2-40B4-BE49-F238E27FC236}">
                  <a16:creationId xmlns:a16="http://schemas.microsoft.com/office/drawing/2014/main" id="{52660EE0-77E4-6CDF-95BD-D0B0689D00AE}"/>
                </a:ext>
              </a:extLst>
            </p:cNvPr>
            <p:cNvSpPr/>
            <p:nvPr/>
          </p:nvSpPr>
          <p:spPr>
            <a:xfrm>
              <a:off x="4715520" y="2325397"/>
              <a:ext cx="408098" cy="349610"/>
            </a:xfrm>
            <a:custGeom>
              <a:avLst/>
              <a:gdLst/>
              <a:ahLst/>
              <a:cxnLst/>
              <a:rect l="l" t="t" r="r" b="b"/>
              <a:pathLst>
                <a:path w="12527" h="10716" extrusionOk="0">
                  <a:moveTo>
                    <a:pt x="7168" y="1256"/>
                  </a:moveTo>
                  <a:cubicBezTo>
                    <a:pt x="7877" y="1256"/>
                    <a:pt x="8585" y="1441"/>
                    <a:pt x="9216" y="1810"/>
                  </a:cubicBezTo>
                  <a:cubicBezTo>
                    <a:pt x="9359" y="1881"/>
                    <a:pt x="9407" y="2072"/>
                    <a:pt x="9312" y="2239"/>
                  </a:cubicBezTo>
                  <a:lnTo>
                    <a:pt x="8050" y="4430"/>
                  </a:lnTo>
                  <a:cubicBezTo>
                    <a:pt x="8216" y="4596"/>
                    <a:pt x="8335" y="4811"/>
                    <a:pt x="8383" y="5025"/>
                  </a:cubicBezTo>
                  <a:lnTo>
                    <a:pt x="10931" y="5025"/>
                  </a:lnTo>
                  <a:cubicBezTo>
                    <a:pt x="11098" y="5025"/>
                    <a:pt x="11241" y="5168"/>
                    <a:pt x="11241" y="5358"/>
                  </a:cubicBezTo>
                  <a:cubicBezTo>
                    <a:pt x="11241" y="6811"/>
                    <a:pt x="10455" y="8145"/>
                    <a:pt x="9216" y="8883"/>
                  </a:cubicBezTo>
                  <a:cubicBezTo>
                    <a:pt x="9165" y="8905"/>
                    <a:pt x="9111" y="8916"/>
                    <a:pt x="9059" y="8916"/>
                  </a:cubicBezTo>
                  <a:cubicBezTo>
                    <a:pt x="8943" y="8916"/>
                    <a:pt x="8837" y="8862"/>
                    <a:pt x="8788" y="8764"/>
                  </a:cubicBezTo>
                  <a:lnTo>
                    <a:pt x="7502" y="6549"/>
                  </a:lnTo>
                  <a:cubicBezTo>
                    <a:pt x="7395" y="6585"/>
                    <a:pt x="7282" y="6603"/>
                    <a:pt x="7168" y="6603"/>
                  </a:cubicBezTo>
                  <a:cubicBezTo>
                    <a:pt x="7055" y="6603"/>
                    <a:pt x="6942" y="6585"/>
                    <a:pt x="6835" y="6549"/>
                  </a:cubicBezTo>
                  <a:lnTo>
                    <a:pt x="5549" y="8788"/>
                  </a:lnTo>
                  <a:cubicBezTo>
                    <a:pt x="5503" y="8880"/>
                    <a:pt x="5407" y="8932"/>
                    <a:pt x="5300" y="8932"/>
                  </a:cubicBezTo>
                  <a:cubicBezTo>
                    <a:pt x="5241" y="8932"/>
                    <a:pt x="5179" y="8917"/>
                    <a:pt x="5120" y="8883"/>
                  </a:cubicBezTo>
                  <a:cubicBezTo>
                    <a:pt x="3858" y="8168"/>
                    <a:pt x="3096" y="6811"/>
                    <a:pt x="3096" y="5358"/>
                  </a:cubicBezTo>
                  <a:cubicBezTo>
                    <a:pt x="3096" y="5192"/>
                    <a:pt x="3239" y="5049"/>
                    <a:pt x="3406" y="5049"/>
                  </a:cubicBezTo>
                  <a:lnTo>
                    <a:pt x="5954" y="5049"/>
                  </a:lnTo>
                  <a:cubicBezTo>
                    <a:pt x="6001" y="4811"/>
                    <a:pt x="6121" y="4620"/>
                    <a:pt x="6287" y="4453"/>
                  </a:cubicBezTo>
                  <a:lnTo>
                    <a:pt x="5025" y="2239"/>
                  </a:lnTo>
                  <a:cubicBezTo>
                    <a:pt x="4930" y="2072"/>
                    <a:pt x="4977" y="1881"/>
                    <a:pt x="5120" y="1810"/>
                  </a:cubicBezTo>
                  <a:cubicBezTo>
                    <a:pt x="5751" y="1441"/>
                    <a:pt x="6460" y="1256"/>
                    <a:pt x="7168" y="1256"/>
                  </a:cubicBezTo>
                  <a:close/>
                  <a:moveTo>
                    <a:pt x="7168" y="0"/>
                  </a:moveTo>
                  <a:cubicBezTo>
                    <a:pt x="2382" y="0"/>
                    <a:pt x="0" y="5763"/>
                    <a:pt x="3382" y="9145"/>
                  </a:cubicBezTo>
                  <a:cubicBezTo>
                    <a:pt x="4474" y="10230"/>
                    <a:pt x="5815" y="10715"/>
                    <a:pt x="7130" y="10715"/>
                  </a:cubicBezTo>
                  <a:cubicBezTo>
                    <a:pt x="9886" y="10715"/>
                    <a:pt x="12527" y="8583"/>
                    <a:pt x="12527" y="5358"/>
                  </a:cubicBezTo>
                  <a:cubicBezTo>
                    <a:pt x="12527" y="2382"/>
                    <a:pt x="10121" y="0"/>
                    <a:pt x="7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0510;p96">
            <a:extLst>
              <a:ext uri="{FF2B5EF4-FFF2-40B4-BE49-F238E27FC236}">
                <a16:creationId xmlns:a16="http://schemas.microsoft.com/office/drawing/2014/main" id="{D231662B-8C74-1322-4B1B-6A6196AA9029}"/>
              </a:ext>
            </a:extLst>
          </p:cNvPr>
          <p:cNvGrpSpPr/>
          <p:nvPr/>
        </p:nvGrpSpPr>
        <p:grpSpPr>
          <a:xfrm>
            <a:off x="7765157" y="4104039"/>
            <a:ext cx="281352" cy="349590"/>
            <a:chOff x="7823108" y="1922595"/>
            <a:chExt cx="280651" cy="348683"/>
          </a:xfrm>
          <a:solidFill>
            <a:schemeClr val="tx2"/>
          </a:solidFill>
        </p:grpSpPr>
        <p:sp>
          <p:nvSpPr>
            <p:cNvPr id="133" name="Google Shape;10511;p96">
              <a:extLst>
                <a:ext uri="{FF2B5EF4-FFF2-40B4-BE49-F238E27FC236}">
                  <a16:creationId xmlns:a16="http://schemas.microsoft.com/office/drawing/2014/main" id="{87B15C11-DC42-6208-EB5A-18F7FFEE501F}"/>
                </a:ext>
              </a:extLst>
            </p:cNvPr>
            <p:cNvSpPr/>
            <p:nvPr/>
          </p:nvSpPr>
          <p:spPr>
            <a:xfrm>
              <a:off x="7823108" y="2240226"/>
              <a:ext cx="131046" cy="31053"/>
            </a:xfrm>
            <a:custGeom>
              <a:avLst/>
              <a:gdLst/>
              <a:ahLst/>
              <a:cxnLst/>
              <a:rect l="l" t="t" r="r" b="b"/>
              <a:pathLst>
                <a:path w="4026" h="954" extrusionOk="0">
                  <a:moveTo>
                    <a:pt x="1" y="1"/>
                  </a:moveTo>
                  <a:lnTo>
                    <a:pt x="1" y="953"/>
                  </a:lnTo>
                  <a:lnTo>
                    <a:pt x="4025" y="953"/>
                  </a:lnTo>
                  <a:cubicBezTo>
                    <a:pt x="3858" y="405"/>
                    <a:pt x="3358" y="24"/>
                    <a:pt x="2787" y="24"/>
                  </a:cubicBezTo>
                  <a:lnTo>
                    <a:pt x="27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512;p96">
              <a:extLst>
                <a:ext uri="{FF2B5EF4-FFF2-40B4-BE49-F238E27FC236}">
                  <a16:creationId xmlns:a16="http://schemas.microsoft.com/office/drawing/2014/main" id="{F4720659-B334-A210-C8AD-FD6BEA72F922}"/>
                </a:ext>
              </a:extLst>
            </p:cNvPr>
            <p:cNvSpPr/>
            <p:nvPr/>
          </p:nvSpPr>
          <p:spPr>
            <a:xfrm>
              <a:off x="7823108" y="2056509"/>
              <a:ext cx="130265" cy="179090"/>
            </a:xfrm>
            <a:custGeom>
              <a:avLst/>
              <a:gdLst/>
              <a:ahLst/>
              <a:cxnLst/>
              <a:rect l="l" t="t" r="r" b="b"/>
              <a:pathLst>
                <a:path w="4002" h="5502" extrusionOk="0">
                  <a:moveTo>
                    <a:pt x="3096" y="1548"/>
                  </a:moveTo>
                  <a:lnTo>
                    <a:pt x="3096" y="2168"/>
                  </a:lnTo>
                  <a:lnTo>
                    <a:pt x="905" y="2168"/>
                  </a:lnTo>
                  <a:lnTo>
                    <a:pt x="905" y="1548"/>
                  </a:lnTo>
                  <a:close/>
                  <a:moveTo>
                    <a:pt x="3096" y="3120"/>
                  </a:moveTo>
                  <a:lnTo>
                    <a:pt x="3096" y="3739"/>
                  </a:lnTo>
                  <a:lnTo>
                    <a:pt x="905" y="3739"/>
                  </a:lnTo>
                  <a:lnTo>
                    <a:pt x="905" y="3120"/>
                  </a:lnTo>
                  <a:close/>
                  <a:moveTo>
                    <a:pt x="1" y="1"/>
                  </a:moveTo>
                  <a:lnTo>
                    <a:pt x="1" y="5025"/>
                  </a:lnTo>
                  <a:lnTo>
                    <a:pt x="2763" y="5025"/>
                  </a:lnTo>
                  <a:cubicBezTo>
                    <a:pt x="3215" y="5025"/>
                    <a:pt x="3668" y="5192"/>
                    <a:pt x="4001" y="5502"/>
                  </a:cubicBezTo>
                  <a:lnTo>
                    <a:pt x="4001" y="1239"/>
                  </a:lnTo>
                  <a:cubicBezTo>
                    <a:pt x="4001" y="548"/>
                    <a:pt x="3454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513;p96">
              <a:extLst>
                <a:ext uri="{FF2B5EF4-FFF2-40B4-BE49-F238E27FC236}">
                  <a16:creationId xmlns:a16="http://schemas.microsoft.com/office/drawing/2014/main" id="{641FC5AB-A33B-27D7-F883-856C30C0BC31}"/>
                </a:ext>
              </a:extLst>
            </p:cNvPr>
            <p:cNvSpPr/>
            <p:nvPr/>
          </p:nvSpPr>
          <p:spPr>
            <a:xfrm>
              <a:off x="7974274" y="2241007"/>
              <a:ext cx="129484" cy="30272"/>
            </a:xfrm>
            <a:custGeom>
              <a:avLst/>
              <a:gdLst/>
              <a:ahLst/>
              <a:cxnLst/>
              <a:rect l="l" t="t" r="r" b="b"/>
              <a:pathLst>
                <a:path w="3978" h="930" extrusionOk="0">
                  <a:moveTo>
                    <a:pt x="1215" y="0"/>
                  </a:moveTo>
                  <a:cubicBezTo>
                    <a:pt x="620" y="0"/>
                    <a:pt x="143" y="381"/>
                    <a:pt x="0" y="929"/>
                  </a:cubicBezTo>
                  <a:lnTo>
                    <a:pt x="3977" y="929"/>
                  </a:lnTo>
                  <a:lnTo>
                    <a:pt x="3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514;p96">
              <a:extLst>
                <a:ext uri="{FF2B5EF4-FFF2-40B4-BE49-F238E27FC236}">
                  <a16:creationId xmlns:a16="http://schemas.microsoft.com/office/drawing/2014/main" id="{FC41DA8E-1601-8180-A4F3-BACA64C5417D}"/>
                </a:ext>
              </a:extLst>
            </p:cNvPr>
            <p:cNvSpPr/>
            <p:nvPr/>
          </p:nvSpPr>
          <p:spPr>
            <a:xfrm>
              <a:off x="7973493" y="2056509"/>
              <a:ext cx="130265" cy="179090"/>
            </a:xfrm>
            <a:custGeom>
              <a:avLst/>
              <a:gdLst/>
              <a:ahLst/>
              <a:cxnLst/>
              <a:rect l="l" t="t" r="r" b="b"/>
              <a:pathLst>
                <a:path w="4002" h="5502" extrusionOk="0">
                  <a:moveTo>
                    <a:pt x="3120" y="1548"/>
                  </a:moveTo>
                  <a:lnTo>
                    <a:pt x="3120" y="2168"/>
                  </a:lnTo>
                  <a:lnTo>
                    <a:pt x="929" y="2168"/>
                  </a:lnTo>
                  <a:lnTo>
                    <a:pt x="929" y="1548"/>
                  </a:lnTo>
                  <a:close/>
                  <a:moveTo>
                    <a:pt x="3120" y="3096"/>
                  </a:moveTo>
                  <a:lnTo>
                    <a:pt x="3120" y="3739"/>
                  </a:lnTo>
                  <a:lnTo>
                    <a:pt x="929" y="3739"/>
                  </a:lnTo>
                  <a:lnTo>
                    <a:pt x="929" y="3096"/>
                  </a:lnTo>
                  <a:close/>
                  <a:moveTo>
                    <a:pt x="1263" y="1"/>
                  </a:moveTo>
                  <a:cubicBezTo>
                    <a:pt x="572" y="1"/>
                    <a:pt x="24" y="548"/>
                    <a:pt x="1" y="1239"/>
                  </a:cubicBezTo>
                  <a:lnTo>
                    <a:pt x="1" y="5502"/>
                  </a:lnTo>
                  <a:cubicBezTo>
                    <a:pt x="338" y="5209"/>
                    <a:pt x="738" y="5023"/>
                    <a:pt x="1183" y="5023"/>
                  </a:cubicBezTo>
                  <a:cubicBezTo>
                    <a:pt x="1209" y="5023"/>
                    <a:pt x="1236" y="5024"/>
                    <a:pt x="1263" y="5025"/>
                  </a:cubicBezTo>
                  <a:lnTo>
                    <a:pt x="4001" y="5025"/>
                  </a:lnTo>
                  <a:lnTo>
                    <a:pt x="40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515;p96">
              <a:extLst>
                <a:ext uri="{FF2B5EF4-FFF2-40B4-BE49-F238E27FC236}">
                  <a16:creationId xmlns:a16="http://schemas.microsoft.com/office/drawing/2014/main" id="{70F82C0C-2659-03E4-3B98-EFCA81BBD7AF}"/>
                </a:ext>
              </a:extLst>
            </p:cNvPr>
            <p:cNvSpPr/>
            <p:nvPr/>
          </p:nvSpPr>
          <p:spPr>
            <a:xfrm>
              <a:off x="7934725" y="2003028"/>
              <a:ext cx="58167" cy="27147"/>
            </a:xfrm>
            <a:custGeom>
              <a:avLst/>
              <a:gdLst/>
              <a:ahLst/>
              <a:cxnLst/>
              <a:rect l="l" t="t" r="r" b="b"/>
              <a:pathLst>
                <a:path w="1787" h="834" extrusionOk="0">
                  <a:moveTo>
                    <a:pt x="885" y="0"/>
                  </a:moveTo>
                  <a:cubicBezTo>
                    <a:pt x="543" y="0"/>
                    <a:pt x="203" y="167"/>
                    <a:pt x="1" y="500"/>
                  </a:cubicBezTo>
                  <a:lnTo>
                    <a:pt x="525" y="834"/>
                  </a:lnTo>
                  <a:cubicBezTo>
                    <a:pt x="608" y="703"/>
                    <a:pt x="745" y="637"/>
                    <a:pt x="882" y="637"/>
                  </a:cubicBezTo>
                  <a:cubicBezTo>
                    <a:pt x="1019" y="637"/>
                    <a:pt x="1156" y="703"/>
                    <a:pt x="1239" y="834"/>
                  </a:cubicBezTo>
                  <a:lnTo>
                    <a:pt x="1787" y="500"/>
                  </a:lnTo>
                  <a:cubicBezTo>
                    <a:pt x="1573" y="167"/>
                    <a:pt x="1227" y="0"/>
                    <a:pt x="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516;p96">
              <a:extLst>
                <a:ext uri="{FF2B5EF4-FFF2-40B4-BE49-F238E27FC236}">
                  <a16:creationId xmlns:a16="http://schemas.microsoft.com/office/drawing/2014/main" id="{2921EF53-00C1-7E3E-AD61-E9AEA3DDB96A}"/>
                </a:ext>
              </a:extLst>
            </p:cNvPr>
            <p:cNvSpPr/>
            <p:nvPr/>
          </p:nvSpPr>
          <p:spPr>
            <a:xfrm>
              <a:off x="7900612" y="1963479"/>
              <a:ext cx="125610" cy="45765"/>
            </a:xfrm>
            <a:custGeom>
              <a:avLst/>
              <a:gdLst/>
              <a:ahLst/>
              <a:cxnLst/>
              <a:rect l="l" t="t" r="r" b="b"/>
              <a:pathLst>
                <a:path w="3859" h="1406" extrusionOk="0">
                  <a:moveTo>
                    <a:pt x="1939" y="1"/>
                  </a:moveTo>
                  <a:cubicBezTo>
                    <a:pt x="1198" y="1"/>
                    <a:pt x="453" y="358"/>
                    <a:pt x="1" y="1072"/>
                  </a:cubicBezTo>
                  <a:lnTo>
                    <a:pt x="549" y="1406"/>
                  </a:lnTo>
                  <a:cubicBezTo>
                    <a:pt x="870" y="894"/>
                    <a:pt x="1406" y="638"/>
                    <a:pt x="1942" y="638"/>
                  </a:cubicBezTo>
                  <a:cubicBezTo>
                    <a:pt x="2478" y="638"/>
                    <a:pt x="3013" y="894"/>
                    <a:pt x="3335" y="1406"/>
                  </a:cubicBezTo>
                  <a:lnTo>
                    <a:pt x="3859" y="1072"/>
                  </a:lnTo>
                  <a:cubicBezTo>
                    <a:pt x="3418" y="358"/>
                    <a:pt x="2680" y="1"/>
                    <a:pt x="1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517;p96">
              <a:extLst>
                <a:ext uri="{FF2B5EF4-FFF2-40B4-BE49-F238E27FC236}">
                  <a16:creationId xmlns:a16="http://schemas.microsoft.com/office/drawing/2014/main" id="{D8EBC21B-B42D-8D5E-07CA-838935D6915A}"/>
                </a:ext>
              </a:extLst>
            </p:cNvPr>
            <p:cNvSpPr/>
            <p:nvPr/>
          </p:nvSpPr>
          <p:spPr>
            <a:xfrm>
              <a:off x="7864968" y="1922595"/>
              <a:ext cx="196927" cy="64970"/>
            </a:xfrm>
            <a:custGeom>
              <a:avLst/>
              <a:gdLst/>
              <a:ahLst/>
              <a:cxnLst/>
              <a:rect l="l" t="t" r="r" b="b"/>
              <a:pathLst>
                <a:path w="6050" h="1996" extrusionOk="0">
                  <a:moveTo>
                    <a:pt x="3025" y="1"/>
                  </a:moveTo>
                  <a:cubicBezTo>
                    <a:pt x="1864" y="1"/>
                    <a:pt x="703" y="554"/>
                    <a:pt x="0" y="1662"/>
                  </a:cubicBezTo>
                  <a:lnTo>
                    <a:pt x="524" y="1995"/>
                  </a:lnTo>
                  <a:cubicBezTo>
                    <a:pt x="1072" y="1138"/>
                    <a:pt x="2025" y="614"/>
                    <a:pt x="3025" y="614"/>
                  </a:cubicBezTo>
                  <a:cubicBezTo>
                    <a:pt x="4025" y="614"/>
                    <a:pt x="4978" y="1138"/>
                    <a:pt x="5525" y="1995"/>
                  </a:cubicBezTo>
                  <a:lnTo>
                    <a:pt x="6049" y="1662"/>
                  </a:lnTo>
                  <a:cubicBezTo>
                    <a:pt x="5347" y="554"/>
                    <a:pt x="4186" y="1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/>
          <p:nvPr/>
        </p:nvSpPr>
        <p:spPr>
          <a:xfrm rot="-10799867">
            <a:off x="6926110" y="2404787"/>
            <a:ext cx="990840" cy="850937"/>
          </a:xfrm>
          <a:custGeom>
            <a:avLst/>
            <a:gdLst/>
            <a:ahLst/>
            <a:cxnLst/>
            <a:rect l="l" t="t" r="r" b="b"/>
            <a:pathLst>
              <a:path w="15328" h="6441" extrusionOk="0">
                <a:moveTo>
                  <a:pt x="15306" y="1"/>
                </a:moveTo>
                <a:cubicBezTo>
                  <a:pt x="15283" y="1"/>
                  <a:pt x="15247" y="7"/>
                  <a:pt x="15247" y="7"/>
                </a:cubicBezTo>
                <a:cubicBezTo>
                  <a:pt x="14224" y="7"/>
                  <a:pt x="8601" y="127"/>
                  <a:pt x="7590" y="127"/>
                </a:cubicBezTo>
                <a:cubicBezTo>
                  <a:pt x="6035" y="127"/>
                  <a:pt x="4054" y="60"/>
                  <a:pt x="2499" y="60"/>
                </a:cubicBezTo>
                <a:cubicBezTo>
                  <a:pt x="1959" y="60"/>
                  <a:pt x="1418" y="78"/>
                  <a:pt x="877" y="78"/>
                </a:cubicBezTo>
                <a:cubicBezTo>
                  <a:pt x="607" y="78"/>
                  <a:pt x="337" y="73"/>
                  <a:pt x="66" y="60"/>
                </a:cubicBezTo>
                <a:lnTo>
                  <a:pt x="66" y="60"/>
                </a:lnTo>
                <a:cubicBezTo>
                  <a:pt x="93" y="140"/>
                  <a:pt x="146" y="259"/>
                  <a:pt x="186" y="392"/>
                </a:cubicBezTo>
                <a:cubicBezTo>
                  <a:pt x="253" y="618"/>
                  <a:pt x="306" y="884"/>
                  <a:pt x="213" y="1030"/>
                </a:cubicBezTo>
                <a:cubicBezTo>
                  <a:pt x="186" y="1057"/>
                  <a:pt x="173" y="1084"/>
                  <a:pt x="160" y="1123"/>
                </a:cubicBezTo>
                <a:cubicBezTo>
                  <a:pt x="160" y="1190"/>
                  <a:pt x="226" y="1243"/>
                  <a:pt x="226" y="1310"/>
                </a:cubicBezTo>
                <a:cubicBezTo>
                  <a:pt x="226" y="1349"/>
                  <a:pt x="213" y="1403"/>
                  <a:pt x="186" y="1429"/>
                </a:cubicBezTo>
                <a:cubicBezTo>
                  <a:pt x="93" y="1615"/>
                  <a:pt x="93" y="1828"/>
                  <a:pt x="173" y="2001"/>
                </a:cubicBezTo>
                <a:cubicBezTo>
                  <a:pt x="213" y="2107"/>
                  <a:pt x="292" y="2214"/>
                  <a:pt x="253" y="2320"/>
                </a:cubicBezTo>
                <a:cubicBezTo>
                  <a:pt x="239" y="2386"/>
                  <a:pt x="186" y="2440"/>
                  <a:pt x="213" y="2506"/>
                </a:cubicBezTo>
                <a:cubicBezTo>
                  <a:pt x="226" y="2572"/>
                  <a:pt x="266" y="2586"/>
                  <a:pt x="279" y="2626"/>
                </a:cubicBezTo>
                <a:cubicBezTo>
                  <a:pt x="399" y="2825"/>
                  <a:pt x="0" y="2998"/>
                  <a:pt x="27" y="3224"/>
                </a:cubicBezTo>
                <a:cubicBezTo>
                  <a:pt x="27" y="3290"/>
                  <a:pt x="80" y="3343"/>
                  <a:pt x="80" y="3423"/>
                </a:cubicBezTo>
                <a:cubicBezTo>
                  <a:pt x="53" y="3543"/>
                  <a:pt x="53" y="3676"/>
                  <a:pt x="80" y="3795"/>
                </a:cubicBezTo>
                <a:cubicBezTo>
                  <a:pt x="120" y="3942"/>
                  <a:pt x="133" y="4088"/>
                  <a:pt x="120" y="4247"/>
                </a:cubicBezTo>
                <a:cubicBezTo>
                  <a:pt x="106" y="4327"/>
                  <a:pt x="106" y="4420"/>
                  <a:pt x="146" y="4500"/>
                </a:cubicBezTo>
                <a:cubicBezTo>
                  <a:pt x="199" y="4646"/>
                  <a:pt x="386" y="4753"/>
                  <a:pt x="346" y="4899"/>
                </a:cubicBezTo>
                <a:cubicBezTo>
                  <a:pt x="332" y="4939"/>
                  <a:pt x="306" y="4979"/>
                  <a:pt x="292" y="5018"/>
                </a:cubicBezTo>
                <a:cubicBezTo>
                  <a:pt x="253" y="5165"/>
                  <a:pt x="452" y="5284"/>
                  <a:pt x="412" y="5430"/>
                </a:cubicBezTo>
                <a:cubicBezTo>
                  <a:pt x="372" y="5537"/>
                  <a:pt x="186" y="5563"/>
                  <a:pt x="146" y="5683"/>
                </a:cubicBezTo>
                <a:cubicBezTo>
                  <a:pt x="106" y="5789"/>
                  <a:pt x="213" y="5909"/>
                  <a:pt x="133" y="5989"/>
                </a:cubicBezTo>
                <a:cubicBezTo>
                  <a:pt x="106" y="6015"/>
                  <a:pt x="80" y="6015"/>
                  <a:pt x="53" y="6042"/>
                </a:cubicBezTo>
                <a:cubicBezTo>
                  <a:pt x="40" y="6069"/>
                  <a:pt x="27" y="6162"/>
                  <a:pt x="40" y="6228"/>
                </a:cubicBezTo>
                <a:cubicBezTo>
                  <a:pt x="53" y="6295"/>
                  <a:pt x="160" y="6361"/>
                  <a:pt x="93" y="6414"/>
                </a:cubicBezTo>
                <a:cubicBezTo>
                  <a:pt x="173" y="6427"/>
                  <a:pt x="266" y="6441"/>
                  <a:pt x="346" y="6441"/>
                </a:cubicBezTo>
                <a:lnTo>
                  <a:pt x="14197" y="6441"/>
                </a:lnTo>
                <a:cubicBezTo>
                  <a:pt x="14038" y="5444"/>
                  <a:pt x="14676" y="3968"/>
                  <a:pt x="15327" y="7"/>
                </a:cubicBezTo>
                <a:cubicBezTo>
                  <a:pt x="15327" y="2"/>
                  <a:pt x="15318" y="1"/>
                  <a:pt x="15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6"/>
          <p:cNvSpPr/>
          <p:nvPr/>
        </p:nvSpPr>
        <p:spPr>
          <a:xfrm rot="-144563">
            <a:off x="5016547" y="4137035"/>
            <a:ext cx="990835" cy="850935"/>
          </a:xfrm>
          <a:custGeom>
            <a:avLst/>
            <a:gdLst/>
            <a:ahLst/>
            <a:cxnLst/>
            <a:rect l="l" t="t" r="r" b="b"/>
            <a:pathLst>
              <a:path w="15328" h="6441" extrusionOk="0">
                <a:moveTo>
                  <a:pt x="15306" y="1"/>
                </a:moveTo>
                <a:cubicBezTo>
                  <a:pt x="15283" y="1"/>
                  <a:pt x="15247" y="7"/>
                  <a:pt x="15247" y="7"/>
                </a:cubicBezTo>
                <a:cubicBezTo>
                  <a:pt x="14224" y="7"/>
                  <a:pt x="8601" y="127"/>
                  <a:pt x="7590" y="127"/>
                </a:cubicBezTo>
                <a:cubicBezTo>
                  <a:pt x="6035" y="127"/>
                  <a:pt x="4054" y="60"/>
                  <a:pt x="2499" y="60"/>
                </a:cubicBezTo>
                <a:cubicBezTo>
                  <a:pt x="1959" y="60"/>
                  <a:pt x="1418" y="78"/>
                  <a:pt x="877" y="78"/>
                </a:cubicBezTo>
                <a:cubicBezTo>
                  <a:pt x="607" y="78"/>
                  <a:pt x="337" y="73"/>
                  <a:pt x="66" y="60"/>
                </a:cubicBezTo>
                <a:lnTo>
                  <a:pt x="66" y="60"/>
                </a:lnTo>
                <a:cubicBezTo>
                  <a:pt x="93" y="140"/>
                  <a:pt x="146" y="259"/>
                  <a:pt x="186" y="392"/>
                </a:cubicBezTo>
                <a:cubicBezTo>
                  <a:pt x="253" y="618"/>
                  <a:pt x="306" y="884"/>
                  <a:pt x="213" y="1030"/>
                </a:cubicBezTo>
                <a:cubicBezTo>
                  <a:pt x="186" y="1057"/>
                  <a:pt x="173" y="1084"/>
                  <a:pt x="160" y="1123"/>
                </a:cubicBezTo>
                <a:cubicBezTo>
                  <a:pt x="160" y="1190"/>
                  <a:pt x="226" y="1243"/>
                  <a:pt x="226" y="1310"/>
                </a:cubicBezTo>
                <a:cubicBezTo>
                  <a:pt x="226" y="1349"/>
                  <a:pt x="213" y="1403"/>
                  <a:pt x="186" y="1429"/>
                </a:cubicBezTo>
                <a:cubicBezTo>
                  <a:pt x="93" y="1615"/>
                  <a:pt x="93" y="1828"/>
                  <a:pt x="173" y="2001"/>
                </a:cubicBezTo>
                <a:cubicBezTo>
                  <a:pt x="213" y="2107"/>
                  <a:pt x="292" y="2214"/>
                  <a:pt x="253" y="2320"/>
                </a:cubicBezTo>
                <a:cubicBezTo>
                  <a:pt x="239" y="2386"/>
                  <a:pt x="186" y="2440"/>
                  <a:pt x="213" y="2506"/>
                </a:cubicBezTo>
                <a:cubicBezTo>
                  <a:pt x="226" y="2572"/>
                  <a:pt x="266" y="2586"/>
                  <a:pt x="279" y="2626"/>
                </a:cubicBezTo>
                <a:cubicBezTo>
                  <a:pt x="399" y="2825"/>
                  <a:pt x="0" y="2998"/>
                  <a:pt x="27" y="3224"/>
                </a:cubicBezTo>
                <a:cubicBezTo>
                  <a:pt x="27" y="3290"/>
                  <a:pt x="80" y="3343"/>
                  <a:pt x="80" y="3423"/>
                </a:cubicBezTo>
                <a:cubicBezTo>
                  <a:pt x="53" y="3543"/>
                  <a:pt x="53" y="3676"/>
                  <a:pt x="80" y="3795"/>
                </a:cubicBezTo>
                <a:cubicBezTo>
                  <a:pt x="120" y="3942"/>
                  <a:pt x="133" y="4088"/>
                  <a:pt x="120" y="4247"/>
                </a:cubicBezTo>
                <a:cubicBezTo>
                  <a:pt x="106" y="4327"/>
                  <a:pt x="106" y="4420"/>
                  <a:pt x="146" y="4500"/>
                </a:cubicBezTo>
                <a:cubicBezTo>
                  <a:pt x="199" y="4646"/>
                  <a:pt x="386" y="4753"/>
                  <a:pt x="346" y="4899"/>
                </a:cubicBezTo>
                <a:cubicBezTo>
                  <a:pt x="332" y="4939"/>
                  <a:pt x="306" y="4979"/>
                  <a:pt x="292" y="5018"/>
                </a:cubicBezTo>
                <a:cubicBezTo>
                  <a:pt x="253" y="5165"/>
                  <a:pt x="452" y="5284"/>
                  <a:pt x="412" y="5430"/>
                </a:cubicBezTo>
                <a:cubicBezTo>
                  <a:pt x="372" y="5537"/>
                  <a:pt x="186" y="5563"/>
                  <a:pt x="146" y="5683"/>
                </a:cubicBezTo>
                <a:cubicBezTo>
                  <a:pt x="106" y="5789"/>
                  <a:pt x="213" y="5909"/>
                  <a:pt x="133" y="5989"/>
                </a:cubicBezTo>
                <a:cubicBezTo>
                  <a:pt x="106" y="6015"/>
                  <a:pt x="80" y="6015"/>
                  <a:pt x="53" y="6042"/>
                </a:cubicBezTo>
                <a:cubicBezTo>
                  <a:pt x="40" y="6069"/>
                  <a:pt x="27" y="6162"/>
                  <a:pt x="40" y="6228"/>
                </a:cubicBezTo>
                <a:cubicBezTo>
                  <a:pt x="53" y="6295"/>
                  <a:pt x="160" y="6361"/>
                  <a:pt x="93" y="6414"/>
                </a:cubicBezTo>
                <a:cubicBezTo>
                  <a:pt x="173" y="6427"/>
                  <a:pt x="266" y="6441"/>
                  <a:pt x="346" y="6441"/>
                </a:cubicBezTo>
                <a:lnTo>
                  <a:pt x="14197" y="6441"/>
                </a:lnTo>
                <a:cubicBezTo>
                  <a:pt x="14038" y="5444"/>
                  <a:pt x="14676" y="3968"/>
                  <a:pt x="15327" y="7"/>
                </a:cubicBezTo>
                <a:cubicBezTo>
                  <a:pt x="15327" y="2"/>
                  <a:pt x="15318" y="1"/>
                  <a:pt x="15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6"/>
          <p:cNvSpPr/>
          <p:nvPr/>
        </p:nvSpPr>
        <p:spPr>
          <a:xfrm rot="10636807">
            <a:off x="3099287" y="2397222"/>
            <a:ext cx="990845" cy="850930"/>
          </a:xfrm>
          <a:custGeom>
            <a:avLst/>
            <a:gdLst/>
            <a:ahLst/>
            <a:cxnLst/>
            <a:rect l="l" t="t" r="r" b="b"/>
            <a:pathLst>
              <a:path w="15328" h="6441" extrusionOk="0">
                <a:moveTo>
                  <a:pt x="15306" y="1"/>
                </a:moveTo>
                <a:cubicBezTo>
                  <a:pt x="15283" y="1"/>
                  <a:pt x="15247" y="7"/>
                  <a:pt x="15247" y="7"/>
                </a:cubicBezTo>
                <a:cubicBezTo>
                  <a:pt x="14224" y="7"/>
                  <a:pt x="8601" y="127"/>
                  <a:pt x="7590" y="127"/>
                </a:cubicBezTo>
                <a:cubicBezTo>
                  <a:pt x="6035" y="127"/>
                  <a:pt x="4054" y="60"/>
                  <a:pt x="2499" y="60"/>
                </a:cubicBezTo>
                <a:cubicBezTo>
                  <a:pt x="1959" y="60"/>
                  <a:pt x="1418" y="78"/>
                  <a:pt x="877" y="78"/>
                </a:cubicBezTo>
                <a:cubicBezTo>
                  <a:pt x="607" y="78"/>
                  <a:pt x="337" y="73"/>
                  <a:pt x="66" y="60"/>
                </a:cubicBezTo>
                <a:lnTo>
                  <a:pt x="66" y="60"/>
                </a:lnTo>
                <a:cubicBezTo>
                  <a:pt x="93" y="140"/>
                  <a:pt x="146" y="259"/>
                  <a:pt x="186" y="392"/>
                </a:cubicBezTo>
                <a:cubicBezTo>
                  <a:pt x="253" y="618"/>
                  <a:pt x="306" y="884"/>
                  <a:pt x="213" y="1030"/>
                </a:cubicBezTo>
                <a:cubicBezTo>
                  <a:pt x="186" y="1057"/>
                  <a:pt x="173" y="1084"/>
                  <a:pt x="160" y="1123"/>
                </a:cubicBezTo>
                <a:cubicBezTo>
                  <a:pt x="160" y="1190"/>
                  <a:pt x="226" y="1243"/>
                  <a:pt x="226" y="1310"/>
                </a:cubicBezTo>
                <a:cubicBezTo>
                  <a:pt x="226" y="1349"/>
                  <a:pt x="213" y="1403"/>
                  <a:pt x="186" y="1429"/>
                </a:cubicBezTo>
                <a:cubicBezTo>
                  <a:pt x="93" y="1615"/>
                  <a:pt x="93" y="1828"/>
                  <a:pt x="173" y="2001"/>
                </a:cubicBezTo>
                <a:cubicBezTo>
                  <a:pt x="213" y="2107"/>
                  <a:pt x="292" y="2214"/>
                  <a:pt x="253" y="2320"/>
                </a:cubicBezTo>
                <a:cubicBezTo>
                  <a:pt x="239" y="2386"/>
                  <a:pt x="186" y="2440"/>
                  <a:pt x="213" y="2506"/>
                </a:cubicBezTo>
                <a:cubicBezTo>
                  <a:pt x="226" y="2572"/>
                  <a:pt x="266" y="2586"/>
                  <a:pt x="279" y="2626"/>
                </a:cubicBezTo>
                <a:cubicBezTo>
                  <a:pt x="399" y="2825"/>
                  <a:pt x="0" y="2998"/>
                  <a:pt x="27" y="3224"/>
                </a:cubicBezTo>
                <a:cubicBezTo>
                  <a:pt x="27" y="3290"/>
                  <a:pt x="80" y="3343"/>
                  <a:pt x="80" y="3423"/>
                </a:cubicBezTo>
                <a:cubicBezTo>
                  <a:pt x="53" y="3543"/>
                  <a:pt x="53" y="3676"/>
                  <a:pt x="80" y="3795"/>
                </a:cubicBezTo>
                <a:cubicBezTo>
                  <a:pt x="120" y="3942"/>
                  <a:pt x="133" y="4088"/>
                  <a:pt x="120" y="4247"/>
                </a:cubicBezTo>
                <a:cubicBezTo>
                  <a:pt x="106" y="4327"/>
                  <a:pt x="106" y="4420"/>
                  <a:pt x="146" y="4500"/>
                </a:cubicBezTo>
                <a:cubicBezTo>
                  <a:pt x="199" y="4646"/>
                  <a:pt x="386" y="4753"/>
                  <a:pt x="346" y="4899"/>
                </a:cubicBezTo>
                <a:cubicBezTo>
                  <a:pt x="332" y="4939"/>
                  <a:pt x="306" y="4979"/>
                  <a:pt x="292" y="5018"/>
                </a:cubicBezTo>
                <a:cubicBezTo>
                  <a:pt x="253" y="5165"/>
                  <a:pt x="452" y="5284"/>
                  <a:pt x="412" y="5430"/>
                </a:cubicBezTo>
                <a:cubicBezTo>
                  <a:pt x="372" y="5537"/>
                  <a:pt x="186" y="5563"/>
                  <a:pt x="146" y="5683"/>
                </a:cubicBezTo>
                <a:cubicBezTo>
                  <a:pt x="106" y="5789"/>
                  <a:pt x="213" y="5909"/>
                  <a:pt x="133" y="5989"/>
                </a:cubicBezTo>
                <a:cubicBezTo>
                  <a:pt x="106" y="6015"/>
                  <a:pt x="80" y="6015"/>
                  <a:pt x="53" y="6042"/>
                </a:cubicBezTo>
                <a:cubicBezTo>
                  <a:pt x="40" y="6069"/>
                  <a:pt x="27" y="6162"/>
                  <a:pt x="40" y="6228"/>
                </a:cubicBezTo>
                <a:cubicBezTo>
                  <a:pt x="53" y="6295"/>
                  <a:pt x="160" y="6361"/>
                  <a:pt x="93" y="6414"/>
                </a:cubicBezTo>
                <a:cubicBezTo>
                  <a:pt x="173" y="6427"/>
                  <a:pt x="266" y="6441"/>
                  <a:pt x="346" y="6441"/>
                </a:cubicBezTo>
                <a:lnTo>
                  <a:pt x="14197" y="6441"/>
                </a:lnTo>
                <a:cubicBezTo>
                  <a:pt x="14038" y="5444"/>
                  <a:pt x="14676" y="3968"/>
                  <a:pt x="15327" y="7"/>
                </a:cubicBezTo>
                <a:cubicBezTo>
                  <a:pt x="15327" y="2"/>
                  <a:pt x="15318" y="1"/>
                  <a:pt x="15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6"/>
          <p:cNvSpPr/>
          <p:nvPr/>
        </p:nvSpPr>
        <p:spPr>
          <a:xfrm rot="-144563">
            <a:off x="1238359" y="4090199"/>
            <a:ext cx="990835" cy="850935"/>
          </a:xfrm>
          <a:custGeom>
            <a:avLst/>
            <a:gdLst/>
            <a:ahLst/>
            <a:cxnLst/>
            <a:rect l="l" t="t" r="r" b="b"/>
            <a:pathLst>
              <a:path w="15328" h="6441" extrusionOk="0">
                <a:moveTo>
                  <a:pt x="15306" y="1"/>
                </a:moveTo>
                <a:cubicBezTo>
                  <a:pt x="15283" y="1"/>
                  <a:pt x="15247" y="7"/>
                  <a:pt x="15247" y="7"/>
                </a:cubicBezTo>
                <a:cubicBezTo>
                  <a:pt x="14224" y="7"/>
                  <a:pt x="8601" y="127"/>
                  <a:pt x="7590" y="127"/>
                </a:cubicBezTo>
                <a:cubicBezTo>
                  <a:pt x="6035" y="127"/>
                  <a:pt x="4054" y="60"/>
                  <a:pt x="2499" y="60"/>
                </a:cubicBezTo>
                <a:cubicBezTo>
                  <a:pt x="1959" y="60"/>
                  <a:pt x="1418" y="78"/>
                  <a:pt x="877" y="78"/>
                </a:cubicBezTo>
                <a:cubicBezTo>
                  <a:pt x="607" y="78"/>
                  <a:pt x="337" y="73"/>
                  <a:pt x="66" y="60"/>
                </a:cubicBezTo>
                <a:lnTo>
                  <a:pt x="66" y="60"/>
                </a:lnTo>
                <a:cubicBezTo>
                  <a:pt x="93" y="140"/>
                  <a:pt x="146" y="259"/>
                  <a:pt x="186" y="392"/>
                </a:cubicBezTo>
                <a:cubicBezTo>
                  <a:pt x="253" y="618"/>
                  <a:pt x="306" y="884"/>
                  <a:pt x="213" y="1030"/>
                </a:cubicBezTo>
                <a:cubicBezTo>
                  <a:pt x="186" y="1057"/>
                  <a:pt x="173" y="1084"/>
                  <a:pt x="160" y="1123"/>
                </a:cubicBezTo>
                <a:cubicBezTo>
                  <a:pt x="160" y="1190"/>
                  <a:pt x="226" y="1243"/>
                  <a:pt x="226" y="1310"/>
                </a:cubicBezTo>
                <a:cubicBezTo>
                  <a:pt x="226" y="1349"/>
                  <a:pt x="213" y="1403"/>
                  <a:pt x="186" y="1429"/>
                </a:cubicBezTo>
                <a:cubicBezTo>
                  <a:pt x="93" y="1615"/>
                  <a:pt x="93" y="1828"/>
                  <a:pt x="173" y="2001"/>
                </a:cubicBezTo>
                <a:cubicBezTo>
                  <a:pt x="213" y="2107"/>
                  <a:pt x="292" y="2214"/>
                  <a:pt x="253" y="2320"/>
                </a:cubicBezTo>
                <a:cubicBezTo>
                  <a:pt x="239" y="2386"/>
                  <a:pt x="186" y="2440"/>
                  <a:pt x="213" y="2506"/>
                </a:cubicBezTo>
                <a:cubicBezTo>
                  <a:pt x="226" y="2572"/>
                  <a:pt x="266" y="2586"/>
                  <a:pt x="279" y="2626"/>
                </a:cubicBezTo>
                <a:cubicBezTo>
                  <a:pt x="399" y="2825"/>
                  <a:pt x="0" y="2998"/>
                  <a:pt x="27" y="3224"/>
                </a:cubicBezTo>
                <a:cubicBezTo>
                  <a:pt x="27" y="3290"/>
                  <a:pt x="80" y="3343"/>
                  <a:pt x="80" y="3423"/>
                </a:cubicBezTo>
                <a:cubicBezTo>
                  <a:pt x="53" y="3543"/>
                  <a:pt x="53" y="3676"/>
                  <a:pt x="80" y="3795"/>
                </a:cubicBezTo>
                <a:cubicBezTo>
                  <a:pt x="120" y="3942"/>
                  <a:pt x="133" y="4088"/>
                  <a:pt x="120" y="4247"/>
                </a:cubicBezTo>
                <a:cubicBezTo>
                  <a:pt x="106" y="4327"/>
                  <a:pt x="106" y="4420"/>
                  <a:pt x="146" y="4500"/>
                </a:cubicBezTo>
                <a:cubicBezTo>
                  <a:pt x="199" y="4646"/>
                  <a:pt x="386" y="4753"/>
                  <a:pt x="346" y="4899"/>
                </a:cubicBezTo>
                <a:cubicBezTo>
                  <a:pt x="332" y="4939"/>
                  <a:pt x="306" y="4979"/>
                  <a:pt x="292" y="5018"/>
                </a:cubicBezTo>
                <a:cubicBezTo>
                  <a:pt x="253" y="5165"/>
                  <a:pt x="452" y="5284"/>
                  <a:pt x="412" y="5430"/>
                </a:cubicBezTo>
                <a:cubicBezTo>
                  <a:pt x="372" y="5537"/>
                  <a:pt x="186" y="5563"/>
                  <a:pt x="146" y="5683"/>
                </a:cubicBezTo>
                <a:cubicBezTo>
                  <a:pt x="106" y="5789"/>
                  <a:pt x="213" y="5909"/>
                  <a:pt x="133" y="5989"/>
                </a:cubicBezTo>
                <a:cubicBezTo>
                  <a:pt x="106" y="6015"/>
                  <a:pt x="80" y="6015"/>
                  <a:pt x="53" y="6042"/>
                </a:cubicBezTo>
                <a:cubicBezTo>
                  <a:pt x="40" y="6069"/>
                  <a:pt x="27" y="6162"/>
                  <a:pt x="40" y="6228"/>
                </a:cubicBezTo>
                <a:cubicBezTo>
                  <a:pt x="53" y="6295"/>
                  <a:pt x="160" y="6361"/>
                  <a:pt x="93" y="6414"/>
                </a:cubicBezTo>
                <a:cubicBezTo>
                  <a:pt x="173" y="6427"/>
                  <a:pt x="266" y="6441"/>
                  <a:pt x="346" y="6441"/>
                </a:cubicBezTo>
                <a:lnTo>
                  <a:pt x="14197" y="6441"/>
                </a:lnTo>
                <a:cubicBezTo>
                  <a:pt x="14038" y="5444"/>
                  <a:pt x="14676" y="3968"/>
                  <a:pt x="15327" y="7"/>
                </a:cubicBezTo>
                <a:cubicBezTo>
                  <a:pt x="15327" y="2"/>
                  <a:pt x="15318" y="1"/>
                  <a:pt x="15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56"/>
          <p:cNvSpPr txBox="1">
            <a:spLocks noGrp="1"/>
          </p:cNvSpPr>
          <p:nvPr>
            <p:ph type="title"/>
          </p:nvPr>
        </p:nvSpPr>
        <p:spPr>
          <a:xfrm>
            <a:off x="3072369" y="172600"/>
            <a:ext cx="4393105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damina"/>
                <a:ea typeface="Adamina"/>
                <a:cs typeface="Adamina"/>
                <a:sym typeface="Adamina"/>
              </a:rPr>
              <a:t>Let there be light!</a:t>
            </a:r>
            <a:endParaRPr dirty="0">
              <a:latin typeface="Adamina"/>
              <a:ea typeface="Adamina"/>
              <a:cs typeface="Adamina"/>
              <a:sym typeface="Adamina"/>
            </a:endParaRPr>
          </a:p>
        </p:txBody>
      </p:sp>
      <p:sp>
        <p:nvSpPr>
          <p:cNvPr id="550" name="Google Shape;550;p56"/>
          <p:cNvSpPr/>
          <p:nvPr/>
        </p:nvSpPr>
        <p:spPr>
          <a:xfrm>
            <a:off x="6541928" y="3793626"/>
            <a:ext cx="1759200" cy="1274732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6"/>
          <p:cNvSpPr/>
          <p:nvPr/>
        </p:nvSpPr>
        <p:spPr>
          <a:xfrm>
            <a:off x="2743278" y="3770955"/>
            <a:ext cx="1759200" cy="1312732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6"/>
          <p:cNvSpPr/>
          <p:nvPr/>
        </p:nvSpPr>
        <p:spPr>
          <a:xfrm>
            <a:off x="4642603" y="2373045"/>
            <a:ext cx="1759200" cy="1217201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6"/>
          <p:cNvSpPr/>
          <p:nvPr/>
        </p:nvSpPr>
        <p:spPr>
          <a:xfrm>
            <a:off x="844081" y="2391396"/>
            <a:ext cx="1759200" cy="1204783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6"/>
          <p:cNvSpPr txBox="1"/>
          <p:nvPr/>
        </p:nvSpPr>
        <p:spPr>
          <a:xfrm>
            <a:off x="6710432" y="3798355"/>
            <a:ext cx="1437300" cy="46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97%</a:t>
            </a:r>
            <a:endParaRPr sz="1600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555" name="Google Shape;555;p56"/>
          <p:cNvGrpSpPr/>
          <p:nvPr/>
        </p:nvGrpSpPr>
        <p:grpSpPr>
          <a:xfrm>
            <a:off x="1004903" y="2784700"/>
            <a:ext cx="7135275" cy="2114662"/>
            <a:chOff x="1004903" y="2301052"/>
            <a:chExt cx="7135275" cy="2114662"/>
          </a:xfrm>
        </p:grpSpPr>
        <p:sp>
          <p:nvSpPr>
            <p:cNvPr id="556" name="Google Shape;556;p56"/>
            <p:cNvSpPr txBox="1"/>
            <p:nvPr/>
          </p:nvSpPr>
          <p:spPr>
            <a:xfrm>
              <a:off x="6702878" y="3748514"/>
              <a:ext cx="1437300" cy="6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ABeeZee"/>
                  <a:ea typeface="ABeeZee"/>
                  <a:cs typeface="ABeeZee"/>
                  <a:sym typeface="ABeeZee"/>
                </a:rPr>
                <a:t>Philippines Current Access to Electricity</a:t>
              </a:r>
              <a:endParaRPr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7" name="Google Shape;557;p56"/>
            <p:cNvSpPr txBox="1"/>
            <p:nvPr/>
          </p:nvSpPr>
          <p:spPr>
            <a:xfrm>
              <a:off x="2904228" y="3698433"/>
              <a:ext cx="1437300" cy="6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ABeeZee"/>
                  <a:ea typeface="ABeeZee"/>
                  <a:cs typeface="ABeeZee"/>
                  <a:sym typeface="ABeeZee"/>
                </a:rPr>
                <a:t>First reported Electricity Access for the Philippines</a:t>
              </a:r>
              <a:endParaRPr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8" name="Google Shape;558;p56"/>
            <p:cNvSpPr txBox="1"/>
            <p:nvPr/>
          </p:nvSpPr>
          <p:spPr>
            <a:xfrm>
              <a:off x="4803553" y="2305542"/>
              <a:ext cx="1437300" cy="6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ABeeZee"/>
                  <a:ea typeface="ABeeZee"/>
                  <a:cs typeface="ABeeZee"/>
                  <a:sym typeface="ABeeZee"/>
                </a:rPr>
                <a:t>Electricity Access at the start of new decade</a:t>
              </a:r>
              <a:endParaRPr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9" name="Google Shape;559;p56"/>
            <p:cNvSpPr txBox="1"/>
            <p:nvPr/>
          </p:nvSpPr>
          <p:spPr>
            <a:xfrm>
              <a:off x="1004903" y="2301052"/>
              <a:ext cx="1437300" cy="6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ABeeZee"/>
                  <a:ea typeface="ABeeZee"/>
                  <a:cs typeface="ABeeZee"/>
                  <a:sym typeface="ABeeZee"/>
                </a:rPr>
                <a:t>Japan and Singapore already at 100%</a:t>
              </a:r>
              <a:endParaRPr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60" name="Google Shape;560;p56"/>
          <p:cNvSpPr txBox="1"/>
          <p:nvPr/>
        </p:nvSpPr>
        <p:spPr>
          <a:xfrm>
            <a:off x="2904225" y="3400153"/>
            <a:ext cx="14373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65%</a:t>
            </a:r>
            <a:endParaRPr sz="1600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61" name="Google Shape;561;p56"/>
          <p:cNvSpPr txBox="1"/>
          <p:nvPr/>
        </p:nvSpPr>
        <p:spPr>
          <a:xfrm>
            <a:off x="4803550" y="2188630"/>
            <a:ext cx="1437300" cy="66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75%</a:t>
            </a:r>
            <a:endParaRPr sz="1600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62" name="Google Shape;562;p56"/>
          <p:cNvSpPr txBox="1"/>
          <p:nvPr/>
        </p:nvSpPr>
        <p:spPr>
          <a:xfrm>
            <a:off x="1005028" y="2048164"/>
            <a:ext cx="14373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Raleway Black"/>
                <a:cs typeface="Raleway Black"/>
                <a:sym typeface="Adamina"/>
              </a:rPr>
              <a:t>?</a:t>
            </a:r>
            <a:endParaRPr sz="1600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63" name="Google Shape;563;p56"/>
          <p:cNvSpPr txBox="1"/>
          <p:nvPr/>
        </p:nvSpPr>
        <p:spPr>
          <a:xfrm>
            <a:off x="1236781" y="3677281"/>
            <a:ext cx="973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1990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56"/>
          <p:cNvSpPr txBox="1"/>
          <p:nvPr/>
        </p:nvSpPr>
        <p:spPr>
          <a:xfrm>
            <a:off x="3135978" y="3411682"/>
            <a:ext cx="973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1993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56"/>
          <p:cNvSpPr txBox="1"/>
          <p:nvPr/>
        </p:nvSpPr>
        <p:spPr>
          <a:xfrm>
            <a:off x="5035303" y="3677281"/>
            <a:ext cx="973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rPr>
              <a:t>2000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56"/>
          <p:cNvSpPr txBox="1"/>
          <p:nvPr/>
        </p:nvSpPr>
        <p:spPr>
          <a:xfrm>
            <a:off x="6934628" y="3419239"/>
            <a:ext cx="973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Adamina"/>
                <a:ea typeface="Open Sans"/>
                <a:cs typeface="Open Sans"/>
                <a:sym typeface="Adamina"/>
              </a:rPr>
              <a:t>2020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7" name="Google Shape;567;p56"/>
          <p:cNvGrpSpPr/>
          <p:nvPr/>
        </p:nvGrpSpPr>
        <p:grpSpPr>
          <a:xfrm>
            <a:off x="7260667" y="2556519"/>
            <a:ext cx="321344" cy="499067"/>
            <a:chOff x="6808152" y="2069478"/>
            <a:chExt cx="267720" cy="415785"/>
          </a:xfrm>
        </p:grpSpPr>
        <p:sp>
          <p:nvSpPr>
            <p:cNvPr id="568" name="Google Shape;568;p56"/>
            <p:cNvSpPr/>
            <p:nvPr/>
          </p:nvSpPr>
          <p:spPr>
            <a:xfrm>
              <a:off x="6879715" y="2069478"/>
              <a:ext cx="124554" cy="317747"/>
            </a:xfrm>
            <a:custGeom>
              <a:avLst/>
              <a:gdLst/>
              <a:ahLst/>
              <a:cxnLst/>
              <a:rect l="l" t="t" r="r" b="b"/>
              <a:pathLst>
                <a:path w="3025" h="7717" extrusionOk="0">
                  <a:moveTo>
                    <a:pt x="1501" y="0"/>
                  </a:moveTo>
                  <a:lnTo>
                    <a:pt x="620" y="881"/>
                  </a:lnTo>
                  <a:lnTo>
                    <a:pt x="1" y="7716"/>
                  </a:lnTo>
                  <a:lnTo>
                    <a:pt x="3025" y="7716"/>
                  </a:lnTo>
                  <a:lnTo>
                    <a:pt x="2406" y="88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6856204" y="2289106"/>
              <a:ext cx="49039" cy="86344"/>
            </a:xfrm>
            <a:custGeom>
              <a:avLst/>
              <a:gdLst/>
              <a:ahLst/>
              <a:cxnLst/>
              <a:rect l="l" t="t" r="r" b="b"/>
              <a:pathLst>
                <a:path w="1191" h="2097" extrusionOk="0">
                  <a:moveTo>
                    <a:pt x="0" y="1"/>
                  </a:moveTo>
                  <a:lnTo>
                    <a:pt x="0" y="596"/>
                  </a:lnTo>
                  <a:cubicBezTo>
                    <a:pt x="333" y="596"/>
                    <a:pt x="595" y="882"/>
                    <a:pt x="595" y="1191"/>
                  </a:cubicBezTo>
                  <a:lnTo>
                    <a:pt x="595" y="2096"/>
                  </a:lnTo>
                  <a:lnTo>
                    <a:pt x="1191" y="2096"/>
                  </a:lnTo>
                  <a:lnTo>
                    <a:pt x="1191" y="1191"/>
                  </a:lnTo>
                  <a:cubicBezTo>
                    <a:pt x="1191" y="548"/>
                    <a:pt x="667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6941477" y="2069478"/>
              <a:ext cx="62792" cy="318694"/>
            </a:xfrm>
            <a:custGeom>
              <a:avLst/>
              <a:gdLst/>
              <a:ahLst/>
              <a:cxnLst/>
              <a:rect l="l" t="t" r="r" b="b"/>
              <a:pathLst>
                <a:path w="1525" h="7740" extrusionOk="0">
                  <a:moveTo>
                    <a:pt x="1" y="0"/>
                  </a:moveTo>
                  <a:lnTo>
                    <a:pt x="1" y="7740"/>
                  </a:lnTo>
                  <a:lnTo>
                    <a:pt x="1525" y="7716"/>
                  </a:lnTo>
                  <a:lnTo>
                    <a:pt x="882" y="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6977793" y="2289106"/>
              <a:ext cx="49039" cy="86344"/>
            </a:xfrm>
            <a:custGeom>
              <a:avLst/>
              <a:gdLst/>
              <a:ahLst/>
              <a:cxnLst/>
              <a:rect l="l" t="t" r="r" b="b"/>
              <a:pathLst>
                <a:path w="1191" h="2097" extrusionOk="0">
                  <a:moveTo>
                    <a:pt x="1191" y="1"/>
                  </a:moveTo>
                  <a:cubicBezTo>
                    <a:pt x="548" y="1"/>
                    <a:pt x="0" y="548"/>
                    <a:pt x="0" y="1191"/>
                  </a:cubicBezTo>
                  <a:lnTo>
                    <a:pt x="0" y="2096"/>
                  </a:lnTo>
                  <a:lnTo>
                    <a:pt x="595" y="2096"/>
                  </a:lnTo>
                  <a:lnTo>
                    <a:pt x="595" y="1191"/>
                  </a:lnTo>
                  <a:cubicBezTo>
                    <a:pt x="595" y="882"/>
                    <a:pt x="881" y="596"/>
                    <a:pt x="1191" y="596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6929742" y="2265595"/>
              <a:ext cx="24540" cy="109855"/>
            </a:xfrm>
            <a:custGeom>
              <a:avLst/>
              <a:gdLst/>
              <a:ahLst/>
              <a:cxnLst/>
              <a:rect l="l" t="t" r="r" b="b"/>
              <a:pathLst>
                <a:path w="596" h="2668" extrusionOk="0">
                  <a:moveTo>
                    <a:pt x="0" y="0"/>
                  </a:moveTo>
                  <a:lnTo>
                    <a:pt x="0" y="2667"/>
                  </a:lnTo>
                  <a:lnTo>
                    <a:pt x="595" y="2667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6"/>
            <p:cNvSpPr/>
            <p:nvPr/>
          </p:nvSpPr>
          <p:spPr>
            <a:xfrm>
              <a:off x="6941477" y="2265595"/>
              <a:ext cx="12805" cy="109855"/>
            </a:xfrm>
            <a:custGeom>
              <a:avLst/>
              <a:gdLst/>
              <a:ahLst/>
              <a:cxnLst/>
              <a:rect l="l" t="t" r="r" b="b"/>
              <a:pathLst>
                <a:path w="311" h="2668" extrusionOk="0">
                  <a:moveTo>
                    <a:pt x="1" y="0"/>
                  </a:moveTo>
                  <a:lnTo>
                    <a:pt x="1" y="2667"/>
                  </a:lnTo>
                  <a:lnTo>
                    <a:pt x="310" y="2667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6"/>
            <p:cNvSpPr/>
            <p:nvPr/>
          </p:nvSpPr>
          <p:spPr>
            <a:xfrm>
              <a:off x="6829728" y="2363633"/>
              <a:ext cx="225557" cy="121631"/>
            </a:xfrm>
            <a:custGeom>
              <a:avLst/>
              <a:gdLst/>
              <a:ahLst/>
              <a:cxnLst/>
              <a:rect l="l" t="t" r="r" b="b"/>
              <a:pathLst>
                <a:path w="5478" h="2954" extrusionOk="0">
                  <a:moveTo>
                    <a:pt x="738" y="0"/>
                  </a:moveTo>
                  <a:lnTo>
                    <a:pt x="0" y="2953"/>
                  </a:lnTo>
                  <a:lnTo>
                    <a:pt x="2739" y="2358"/>
                  </a:lnTo>
                  <a:lnTo>
                    <a:pt x="5477" y="2953"/>
                  </a:lnTo>
                  <a:lnTo>
                    <a:pt x="4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6"/>
            <p:cNvSpPr/>
            <p:nvPr/>
          </p:nvSpPr>
          <p:spPr>
            <a:xfrm>
              <a:off x="6941477" y="2363633"/>
              <a:ext cx="113808" cy="121631"/>
            </a:xfrm>
            <a:custGeom>
              <a:avLst/>
              <a:gdLst/>
              <a:ahLst/>
              <a:cxnLst/>
              <a:rect l="l" t="t" r="r" b="b"/>
              <a:pathLst>
                <a:path w="2764" h="2954" extrusionOk="0">
                  <a:moveTo>
                    <a:pt x="1" y="0"/>
                  </a:moveTo>
                  <a:lnTo>
                    <a:pt x="1" y="2358"/>
                  </a:lnTo>
                  <a:lnTo>
                    <a:pt x="2763" y="2953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6"/>
            <p:cNvSpPr/>
            <p:nvPr/>
          </p:nvSpPr>
          <p:spPr>
            <a:xfrm>
              <a:off x="6808152" y="2460723"/>
              <a:ext cx="267720" cy="24540"/>
            </a:xfrm>
            <a:custGeom>
              <a:avLst/>
              <a:gdLst/>
              <a:ahLst/>
              <a:cxnLst/>
              <a:rect l="l" t="t" r="r" b="b"/>
              <a:pathLst>
                <a:path w="6502" h="596" extrusionOk="0">
                  <a:moveTo>
                    <a:pt x="0" y="0"/>
                  </a:moveTo>
                  <a:lnTo>
                    <a:pt x="0" y="595"/>
                  </a:lnTo>
                  <a:lnTo>
                    <a:pt x="6501" y="595"/>
                  </a:lnTo>
                  <a:lnTo>
                    <a:pt x="6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6"/>
            <p:cNvSpPr/>
            <p:nvPr/>
          </p:nvSpPr>
          <p:spPr>
            <a:xfrm>
              <a:off x="6941477" y="2460723"/>
              <a:ext cx="134395" cy="24540"/>
            </a:xfrm>
            <a:custGeom>
              <a:avLst/>
              <a:gdLst/>
              <a:ahLst/>
              <a:cxnLst/>
              <a:rect l="l" t="t" r="r" b="b"/>
              <a:pathLst>
                <a:path w="326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3263" y="595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6"/>
            <p:cNvSpPr/>
            <p:nvPr/>
          </p:nvSpPr>
          <p:spPr>
            <a:xfrm>
              <a:off x="6905202" y="2411684"/>
              <a:ext cx="73580" cy="24540"/>
            </a:xfrm>
            <a:custGeom>
              <a:avLst/>
              <a:gdLst/>
              <a:ahLst/>
              <a:cxnLst/>
              <a:rect l="l" t="t" r="r" b="b"/>
              <a:pathLst>
                <a:path w="1787" h="596" extrusionOk="0">
                  <a:moveTo>
                    <a:pt x="1" y="0"/>
                  </a:moveTo>
                  <a:lnTo>
                    <a:pt x="1" y="596"/>
                  </a:lnTo>
                  <a:lnTo>
                    <a:pt x="1787" y="596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6"/>
            <p:cNvSpPr/>
            <p:nvPr/>
          </p:nvSpPr>
          <p:spPr>
            <a:xfrm>
              <a:off x="6941477" y="2411684"/>
              <a:ext cx="37305" cy="24540"/>
            </a:xfrm>
            <a:custGeom>
              <a:avLst/>
              <a:gdLst/>
              <a:ahLst/>
              <a:cxnLst/>
              <a:rect l="l" t="t" r="r" b="b"/>
              <a:pathLst>
                <a:path w="906" h="596" extrusionOk="0">
                  <a:moveTo>
                    <a:pt x="1" y="0"/>
                  </a:moveTo>
                  <a:lnTo>
                    <a:pt x="1" y="596"/>
                  </a:lnTo>
                  <a:lnTo>
                    <a:pt x="906" y="596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56"/>
          <p:cNvGrpSpPr/>
          <p:nvPr/>
        </p:nvGrpSpPr>
        <p:grpSpPr>
          <a:xfrm>
            <a:off x="5294668" y="4287829"/>
            <a:ext cx="434373" cy="497930"/>
            <a:chOff x="3908609" y="2055726"/>
            <a:chExt cx="361887" cy="414838"/>
          </a:xfrm>
        </p:grpSpPr>
        <p:sp>
          <p:nvSpPr>
            <p:cNvPr id="581" name="Google Shape;581;p56"/>
            <p:cNvSpPr/>
            <p:nvPr/>
          </p:nvSpPr>
          <p:spPr>
            <a:xfrm>
              <a:off x="4003723" y="2174392"/>
              <a:ext cx="171659" cy="186358"/>
            </a:xfrm>
            <a:custGeom>
              <a:avLst/>
              <a:gdLst/>
              <a:ahLst/>
              <a:cxnLst/>
              <a:rect l="l" t="t" r="r" b="b"/>
              <a:pathLst>
                <a:path w="4169" h="4526" extrusionOk="0">
                  <a:moveTo>
                    <a:pt x="1" y="0"/>
                  </a:moveTo>
                  <a:lnTo>
                    <a:pt x="1" y="1667"/>
                  </a:lnTo>
                  <a:cubicBezTo>
                    <a:pt x="1" y="2477"/>
                    <a:pt x="453" y="3191"/>
                    <a:pt x="1191" y="3525"/>
                  </a:cubicBezTo>
                  <a:lnTo>
                    <a:pt x="1191" y="4525"/>
                  </a:lnTo>
                  <a:lnTo>
                    <a:pt x="2977" y="4525"/>
                  </a:lnTo>
                  <a:lnTo>
                    <a:pt x="2977" y="3549"/>
                  </a:lnTo>
                  <a:cubicBezTo>
                    <a:pt x="3692" y="3191"/>
                    <a:pt x="4144" y="2477"/>
                    <a:pt x="4168" y="1691"/>
                  </a:cubicBezTo>
                  <a:lnTo>
                    <a:pt x="4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6"/>
            <p:cNvSpPr/>
            <p:nvPr/>
          </p:nvSpPr>
          <p:spPr>
            <a:xfrm>
              <a:off x="4090026" y="2174392"/>
              <a:ext cx="85356" cy="186358"/>
            </a:xfrm>
            <a:custGeom>
              <a:avLst/>
              <a:gdLst/>
              <a:ahLst/>
              <a:cxnLst/>
              <a:rect l="l" t="t" r="r" b="b"/>
              <a:pathLst>
                <a:path w="2073" h="4526" extrusionOk="0">
                  <a:moveTo>
                    <a:pt x="0" y="0"/>
                  </a:moveTo>
                  <a:lnTo>
                    <a:pt x="0" y="4525"/>
                  </a:lnTo>
                  <a:lnTo>
                    <a:pt x="881" y="4525"/>
                  </a:lnTo>
                  <a:lnTo>
                    <a:pt x="881" y="3525"/>
                  </a:lnTo>
                  <a:cubicBezTo>
                    <a:pt x="1596" y="3191"/>
                    <a:pt x="2072" y="2477"/>
                    <a:pt x="2072" y="1667"/>
                  </a:cubicBezTo>
                  <a:lnTo>
                    <a:pt x="2072" y="0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6"/>
            <p:cNvSpPr/>
            <p:nvPr/>
          </p:nvSpPr>
          <p:spPr>
            <a:xfrm>
              <a:off x="4015499" y="2336169"/>
              <a:ext cx="147118" cy="134395"/>
            </a:xfrm>
            <a:custGeom>
              <a:avLst/>
              <a:gdLst/>
              <a:ahLst/>
              <a:cxnLst/>
              <a:rect l="l" t="t" r="r" b="b"/>
              <a:pathLst>
                <a:path w="3573" h="3264" extrusionOk="0">
                  <a:moveTo>
                    <a:pt x="596" y="1"/>
                  </a:moveTo>
                  <a:lnTo>
                    <a:pt x="0" y="1715"/>
                  </a:lnTo>
                  <a:lnTo>
                    <a:pt x="596" y="3263"/>
                  </a:lnTo>
                  <a:lnTo>
                    <a:pt x="1501" y="3263"/>
                  </a:lnTo>
                  <a:lnTo>
                    <a:pt x="1787" y="2382"/>
                  </a:lnTo>
                  <a:lnTo>
                    <a:pt x="2096" y="3263"/>
                  </a:lnTo>
                  <a:lnTo>
                    <a:pt x="2977" y="3263"/>
                  </a:lnTo>
                  <a:lnTo>
                    <a:pt x="3573" y="1620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6"/>
            <p:cNvSpPr/>
            <p:nvPr/>
          </p:nvSpPr>
          <p:spPr>
            <a:xfrm>
              <a:off x="4089038" y="2336169"/>
              <a:ext cx="73580" cy="134395"/>
            </a:xfrm>
            <a:custGeom>
              <a:avLst/>
              <a:gdLst/>
              <a:ahLst/>
              <a:cxnLst/>
              <a:rect l="l" t="t" r="r" b="b"/>
              <a:pathLst>
                <a:path w="1787" h="3264" extrusionOk="0">
                  <a:moveTo>
                    <a:pt x="1" y="1"/>
                  </a:moveTo>
                  <a:lnTo>
                    <a:pt x="1" y="2358"/>
                  </a:lnTo>
                  <a:lnTo>
                    <a:pt x="310" y="3263"/>
                  </a:lnTo>
                  <a:lnTo>
                    <a:pt x="1191" y="3263"/>
                  </a:lnTo>
                  <a:lnTo>
                    <a:pt x="1787" y="1620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6"/>
            <p:cNvSpPr/>
            <p:nvPr/>
          </p:nvSpPr>
          <p:spPr>
            <a:xfrm>
              <a:off x="4138077" y="2336169"/>
              <a:ext cx="110843" cy="134395"/>
            </a:xfrm>
            <a:custGeom>
              <a:avLst/>
              <a:gdLst/>
              <a:ahLst/>
              <a:cxnLst/>
              <a:rect l="l" t="t" r="r" b="b"/>
              <a:pathLst>
                <a:path w="2692" h="3264" extrusionOk="0">
                  <a:moveTo>
                    <a:pt x="0" y="1"/>
                  </a:moveTo>
                  <a:lnTo>
                    <a:pt x="0" y="3263"/>
                  </a:lnTo>
                  <a:lnTo>
                    <a:pt x="905" y="3263"/>
                  </a:lnTo>
                  <a:lnTo>
                    <a:pt x="1191" y="2668"/>
                  </a:lnTo>
                  <a:lnTo>
                    <a:pt x="1501" y="3263"/>
                  </a:lnTo>
                  <a:lnTo>
                    <a:pt x="2691" y="3263"/>
                  </a:lnTo>
                  <a:lnTo>
                    <a:pt x="2691" y="1477"/>
                  </a:lnTo>
                  <a:cubicBezTo>
                    <a:pt x="2691" y="667"/>
                    <a:pt x="2025" y="1"/>
                    <a:pt x="1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6"/>
            <p:cNvSpPr/>
            <p:nvPr/>
          </p:nvSpPr>
          <p:spPr>
            <a:xfrm>
              <a:off x="3931173" y="2336169"/>
              <a:ext cx="110843" cy="134395"/>
            </a:xfrm>
            <a:custGeom>
              <a:avLst/>
              <a:gdLst/>
              <a:ahLst/>
              <a:cxnLst/>
              <a:rect l="l" t="t" r="r" b="b"/>
              <a:pathLst>
                <a:path w="2692" h="3264" extrusionOk="0">
                  <a:moveTo>
                    <a:pt x="1501" y="1"/>
                  </a:moveTo>
                  <a:cubicBezTo>
                    <a:pt x="667" y="1"/>
                    <a:pt x="0" y="644"/>
                    <a:pt x="0" y="1477"/>
                  </a:cubicBezTo>
                  <a:lnTo>
                    <a:pt x="0" y="3263"/>
                  </a:lnTo>
                  <a:lnTo>
                    <a:pt x="1191" y="3263"/>
                  </a:lnTo>
                  <a:lnTo>
                    <a:pt x="1191" y="1477"/>
                  </a:lnTo>
                  <a:lnTo>
                    <a:pt x="1787" y="1477"/>
                  </a:lnTo>
                  <a:lnTo>
                    <a:pt x="1787" y="3263"/>
                  </a:lnTo>
                  <a:lnTo>
                    <a:pt x="2691" y="3263"/>
                  </a:lnTo>
                  <a:lnTo>
                    <a:pt x="2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6"/>
            <p:cNvSpPr/>
            <p:nvPr/>
          </p:nvSpPr>
          <p:spPr>
            <a:xfrm>
              <a:off x="3908609" y="2055726"/>
              <a:ext cx="361887" cy="143207"/>
            </a:xfrm>
            <a:custGeom>
              <a:avLst/>
              <a:gdLst/>
              <a:ahLst/>
              <a:cxnLst/>
              <a:rect l="l" t="t" r="r" b="b"/>
              <a:pathLst>
                <a:path w="8789" h="3478" extrusionOk="0">
                  <a:moveTo>
                    <a:pt x="4406" y="1"/>
                  </a:moveTo>
                  <a:lnTo>
                    <a:pt x="1" y="3478"/>
                  </a:lnTo>
                  <a:lnTo>
                    <a:pt x="8788" y="3478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6"/>
            <p:cNvSpPr/>
            <p:nvPr/>
          </p:nvSpPr>
          <p:spPr>
            <a:xfrm>
              <a:off x="4090026" y="2055726"/>
              <a:ext cx="180470" cy="143207"/>
            </a:xfrm>
            <a:custGeom>
              <a:avLst/>
              <a:gdLst/>
              <a:ahLst/>
              <a:cxnLst/>
              <a:rect l="l" t="t" r="r" b="b"/>
              <a:pathLst>
                <a:path w="4383" h="3478" extrusionOk="0">
                  <a:moveTo>
                    <a:pt x="0" y="1"/>
                  </a:moveTo>
                  <a:lnTo>
                    <a:pt x="0" y="3478"/>
                  </a:lnTo>
                  <a:lnTo>
                    <a:pt x="4382" y="3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6"/>
            <p:cNvSpPr/>
            <p:nvPr/>
          </p:nvSpPr>
          <p:spPr>
            <a:xfrm>
              <a:off x="3980212" y="2396984"/>
              <a:ext cx="24540" cy="73580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0" y="0"/>
                  </a:moveTo>
                  <a:lnTo>
                    <a:pt x="0" y="1786"/>
                  </a:lnTo>
                  <a:lnTo>
                    <a:pt x="596" y="1786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6"/>
            <p:cNvSpPr/>
            <p:nvPr/>
          </p:nvSpPr>
          <p:spPr>
            <a:xfrm>
              <a:off x="4175341" y="2396984"/>
              <a:ext cx="24540" cy="73580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0" y="0"/>
                  </a:moveTo>
                  <a:lnTo>
                    <a:pt x="0" y="1786"/>
                  </a:lnTo>
                  <a:lnTo>
                    <a:pt x="596" y="1786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6"/>
            <p:cNvSpPr/>
            <p:nvPr/>
          </p:nvSpPr>
          <p:spPr>
            <a:xfrm>
              <a:off x="4077262" y="2385208"/>
              <a:ext cx="24581" cy="24540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1" y="0"/>
                  </a:moveTo>
                  <a:lnTo>
                    <a:pt x="1" y="596"/>
                  </a:lnTo>
                  <a:lnTo>
                    <a:pt x="596" y="596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6"/>
            <p:cNvSpPr/>
            <p:nvPr/>
          </p:nvSpPr>
          <p:spPr>
            <a:xfrm>
              <a:off x="4077262" y="2433260"/>
              <a:ext cx="24581" cy="37305"/>
            </a:xfrm>
            <a:custGeom>
              <a:avLst/>
              <a:gdLst/>
              <a:ahLst/>
              <a:cxnLst/>
              <a:rect l="l" t="t" r="r" b="b"/>
              <a:pathLst>
                <a:path w="597" h="906" extrusionOk="0">
                  <a:moveTo>
                    <a:pt x="1" y="0"/>
                  </a:moveTo>
                  <a:lnTo>
                    <a:pt x="1" y="905"/>
                  </a:lnTo>
                  <a:lnTo>
                    <a:pt x="596" y="905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6"/>
            <p:cNvSpPr/>
            <p:nvPr/>
          </p:nvSpPr>
          <p:spPr>
            <a:xfrm>
              <a:off x="4090026" y="2433260"/>
              <a:ext cx="11817" cy="37305"/>
            </a:xfrm>
            <a:custGeom>
              <a:avLst/>
              <a:gdLst/>
              <a:ahLst/>
              <a:cxnLst/>
              <a:rect l="l" t="t" r="r" b="b"/>
              <a:pathLst>
                <a:path w="287" h="906" extrusionOk="0">
                  <a:moveTo>
                    <a:pt x="0" y="0"/>
                  </a:moveTo>
                  <a:lnTo>
                    <a:pt x="0" y="905"/>
                  </a:lnTo>
                  <a:lnTo>
                    <a:pt x="286" y="90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6"/>
            <p:cNvSpPr/>
            <p:nvPr/>
          </p:nvSpPr>
          <p:spPr>
            <a:xfrm>
              <a:off x="4090026" y="2385208"/>
              <a:ext cx="11817" cy="24540"/>
            </a:xfrm>
            <a:custGeom>
              <a:avLst/>
              <a:gdLst/>
              <a:ahLst/>
              <a:cxnLst/>
              <a:rect l="l" t="t" r="r" b="b"/>
              <a:pathLst>
                <a:path w="287" h="596" extrusionOk="0">
                  <a:moveTo>
                    <a:pt x="0" y="0"/>
                  </a:moveTo>
                  <a:lnTo>
                    <a:pt x="0" y="596"/>
                  </a:lnTo>
                  <a:lnTo>
                    <a:pt x="286" y="59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56"/>
          <p:cNvGrpSpPr/>
          <p:nvPr/>
        </p:nvGrpSpPr>
        <p:grpSpPr>
          <a:xfrm>
            <a:off x="3343926" y="2705617"/>
            <a:ext cx="501439" cy="262482"/>
            <a:chOff x="2001424" y="4288482"/>
            <a:chExt cx="417762" cy="218680"/>
          </a:xfrm>
        </p:grpSpPr>
        <p:sp>
          <p:nvSpPr>
            <p:cNvPr id="596" name="Google Shape;596;p56"/>
            <p:cNvSpPr/>
            <p:nvPr/>
          </p:nvSpPr>
          <p:spPr>
            <a:xfrm>
              <a:off x="2026911" y="4300216"/>
              <a:ext cx="24581" cy="73580"/>
            </a:xfrm>
            <a:custGeom>
              <a:avLst/>
              <a:gdLst/>
              <a:ahLst/>
              <a:cxnLst/>
              <a:rect l="l" t="t" r="r" b="b"/>
              <a:pathLst>
                <a:path w="597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596" y="1787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6"/>
            <p:cNvSpPr/>
            <p:nvPr/>
          </p:nvSpPr>
          <p:spPr>
            <a:xfrm>
              <a:off x="2001424" y="4361032"/>
              <a:ext cx="416773" cy="122619"/>
            </a:xfrm>
            <a:custGeom>
              <a:avLst/>
              <a:gdLst/>
              <a:ahLst/>
              <a:cxnLst/>
              <a:rect l="l" t="t" r="r" b="b"/>
              <a:pathLst>
                <a:path w="10122" h="2978" extrusionOk="0">
                  <a:moveTo>
                    <a:pt x="905" y="0"/>
                  </a:moveTo>
                  <a:cubicBezTo>
                    <a:pt x="405" y="0"/>
                    <a:pt x="1" y="381"/>
                    <a:pt x="1" y="881"/>
                  </a:cubicBezTo>
                  <a:lnTo>
                    <a:pt x="1" y="1191"/>
                  </a:lnTo>
                  <a:lnTo>
                    <a:pt x="596" y="1477"/>
                  </a:lnTo>
                  <a:lnTo>
                    <a:pt x="1" y="1786"/>
                  </a:lnTo>
                  <a:lnTo>
                    <a:pt x="1" y="2977"/>
                  </a:lnTo>
                  <a:lnTo>
                    <a:pt x="1787" y="2977"/>
                  </a:lnTo>
                  <a:lnTo>
                    <a:pt x="1787" y="2668"/>
                  </a:lnTo>
                  <a:cubicBezTo>
                    <a:pt x="1787" y="2465"/>
                    <a:pt x="1935" y="2364"/>
                    <a:pt x="2084" y="2364"/>
                  </a:cubicBezTo>
                  <a:cubicBezTo>
                    <a:pt x="2233" y="2364"/>
                    <a:pt x="2382" y="2465"/>
                    <a:pt x="2382" y="2668"/>
                  </a:cubicBezTo>
                  <a:lnTo>
                    <a:pt x="2382" y="2977"/>
                  </a:lnTo>
                  <a:lnTo>
                    <a:pt x="7145" y="2977"/>
                  </a:lnTo>
                  <a:lnTo>
                    <a:pt x="7145" y="2668"/>
                  </a:lnTo>
                  <a:cubicBezTo>
                    <a:pt x="7145" y="2465"/>
                    <a:pt x="7294" y="2364"/>
                    <a:pt x="7443" y="2364"/>
                  </a:cubicBezTo>
                  <a:cubicBezTo>
                    <a:pt x="7591" y="2364"/>
                    <a:pt x="7740" y="2465"/>
                    <a:pt x="7740" y="2668"/>
                  </a:cubicBezTo>
                  <a:lnTo>
                    <a:pt x="7740" y="2977"/>
                  </a:lnTo>
                  <a:lnTo>
                    <a:pt x="10122" y="2977"/>
                  </a:lnTo>
                  <a:lnTo>
                    <a:pt x="10122" y="1786"/>
                  </a:lnTo>
                  <a:lnTo>
                    <a:pt x="9526" y="1477"/>
                  </a:lnTo>
                  <a:lnTo>
                    <a:pt x="10122" y="1191"/>
                  </a:lnTo>
                  <a:lnTo>
                    <a:pt x="10122" y="881"/>
                  </a:lnTo>
                  <a:cubicBezTo>
                    <a:pt x="10122" y="381"/>
                    <a:pt x="9717" y="0"/>
                    <a:pt x="9241" y="0"/>
                  </a:cubicBezTo>
                  <a:lnTo>
                    <a:pt x="7145" y="0"/>
                  </a:lnTo>
                  <a:lnTo>
                    <a:pt x="7145" y="286"/>
                  </a:lnTo>
                  <a:cubicBezTo>
                    <a:pt x="7145" y="453"/>
                    <a:pt x="7026" y="596"/>
                    <a:pt x="6859" y="596"/>
                  </a:cubicBezTo>
                  <a:lnTo>
                    <a:pt x="5359" y="596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6"/>
            <p:cNvSpPr/>
            <p:nvPr/>
          </p:nvSpPr>
          <p:spPr>
            <a:xfrm>
              <a:off x="2197541" y="4360044"/>
              <a:ext cx="220657" cy="122619"/>
            </a:xfrm>
            <a:custGeom>
              <a:avLst/>
              <a:gdLst/>
              <a:ahLst/>
              <a:cxnLst/>
              <a:rect l="l" t="t" r="r" b="b"/>
              <a:pathLst>
                <a:path w="5359" h="2978" extrusionOk="0">
                  <a:moveTo>
                    <a:pt x="0" y="1"/>
                  </a:moveTo>
                  <a:lnTo>
                    <a:pt x="0" y="2954"/>
                  </a:lnTo>
                  <a:lnTo>
                    <a:pt x="2382" y="2954"/>
                  </a:lnTo>
                  <a:lnTo>
                    <a:pt x="2406" y="2692"/>
                  </a:lnTo>
                  <a:cubicBezTo>
                    <a:pt x="2406" y="2489"/>
                    <a:pt x="2555" y="2388"/>
                    <a:pt x="2703" y="2388"/>
                  </a:cubicBezTo>
                  <a:cubicBezTo>
                    <a:pt x="2852" y="2388"/>
                    <a:pt x="3001" y="2489"/>
                    <a:pt x="3001" y="2692"/>
                  </a:cubicBezTo>
                  <a:lnTo>
                    <a:pt x="3001" y="2977"/>
                  </a:lnTo>
                  <a:lnTo>
                    <a:pt x="5359" y="2977"/>
                  </a:lnTo>
                  <a:lnTo>
                    <a:pt x="5359" y="1787"/>
                  </a:lnTo>
                  <a:lnTo>
                    <a:pt x="4763" y="1501"/>
                  </a:lnTo>
                  <a:lnTo>
                    <a:pt x="5359" y="1191"/>
                  </a:lnTo>
                  <a:lnTo>
                    <a:pt x="5359" y="905"/>
                  </a:lnTo>
                  <a:cubicBezTo>
                    <a:pt x="5359" y="405"/>
                    <a:pt x="4978" y="1"/>
                    <a:pt x="4478" y="1"/>
                  </a:cubicBezTo>
                  <a:lnTo>
                    <a:pt x="2382" y="1"/>
                  </a:lnTo>
                  <a:lnTo>
                    <a:pt x="2382" y="310"/>
                  </a:lnTo>
                  <a:cubicBezTo>
                    <a:pt x="2382" y="477"/>
                    <a:pt x="2263" y="596"/>
                    <a:pt x="2096" y="596"/>
                  </a:cubicBezTo>
                  <a:lnTo>
                    <a:pt x="596" y="596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2198529" y="4288482"/>
              <a:ext cx="121631" cy="121631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0" y="0"/>
                  </a:moveTo>
                  <a:lnTo>
                    <a:pt x="0" y="2953"/>
                  </a:lnTo>
                  <a:lnTo>
                    <a:pt x="2096" y="2953"/>
                  </a:lnTo>
                  <a:cubicBezTo>
                    <a:pt x="2572" y="2929"/>
                    <a:pt x="2953" y="2548"/>
                    <a:pt x="2953" y="2048"/>
                  </a:cubicBezTo>
                  <a:lnTo>
                    <a:pt x="2286" y="0"/>
                  </a:lnTo>
                  <a:lnTo>
                    <a:pt x="1286" y="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2224016" y="4298281"/>
              <a:ext cx="72592" cy="87291"/>
            </a:xfrm>
            <a:custGeom>
              <a:avLst/>
              <a:gdLst/>
              <a:ahLst/>
              <a:cxnLst/>
              <a:rect l="l" t="t" r="r" b="b"/>
              <a:pathLst>
                <a:path w="1763" h="2120" extrusionOk="0">
                  <a:moveTo>
                    <a:pt x="667" y="0"/>
                  </a:moveTo>
                  <a:lnTo>
                    <a:pt x="0" y="334"/>
                  </a:lnTo>
                  <a:lnTo>
                    <a:pt x="0" y="2120"/>
                  </a:lnTo>
                  <a:lnTo>
                    <a:pt x="1477" y="2096"/>
                  </a:lnTo>
                  <a:cubicBezTo>
                    <a:pt x="1489" y="2098"/>
                    <a:pt x="1502" y="2100"/>
                    <a:pt x="1514" y="2100"/>
                  </a:cubicBezTo>
                  <a:cubicBezTo>
                    <a:pt x="1624" y="2100"/>
                    <a:pt x="1741" y="2010"/>
                    <a:pt x="1763" y="1882"/>
                  </a:cubicBezTo>
                  <a:lnTo>
                    <a:pt x="1263" y="33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2002412" y="4288482"/>
              <a:ext cx="318736" cy="24540"/>
            </a:xfrm>
            <a:custGeom>
              <a:avLst/>
              <a:gdLst/>
              <a:ahLst/>
              <a:cxnLst/>
              <a:rect l="l" t="t" r="r" b="b"/>
              <a:pathLst>
                <a:path w="7741" h="596" extrusionOk="0">
                  <a:moveTo>
                    <a:pt x="0" y="0"/>
                  </a:moveTo>
                  <a:lnTo>
                    <a:pt x="0" y="595"/>
                  </a:lnTo>
                  <a:lnTo>
                    <a:pt x="7740" y="595"/>
                  </a:lnTo>
                  <a:lnTo>
                    <a:pt x="77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2199517" y="4288482"/>
              <a:ext cx="121631" cy="24540"/>
            </a:xfrm>
            <a:custGeom>
              <a:avLst/>
              <a:gdLst/>
              <a:ahLst/>
              <a:cxnLst/>
              <a:rect l="l" t="t" r="r" b="b"/>
              <a:pathLst>
                <a:path w="2954" h="596" extrusionOk="0">
                  <a:moveTo>
                    <a:pt x="0" y="0"/>
                  </a:moveTo>
                  <a:lnTo>
                    <a:pt x="0" y="595"/>
                  </a:lnTo>
                  <a:lnTo>
                    <a:pt x="2953" y="595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2038688" y="4433376"/>
              <a:ext cx="86344" cy="73786"/>
            </a:xfrm>
            <a:custGeom>
              <a:avLst/>
              <a:gdLst/>
              <a:ahLst/>
              <a:cxnLst/>
              <a:rect l="l" t="t" r="r" b="b"/>
              <a:pathLst>
                <a:path w="2097" h="1792" extrusionOk="0">
                  <a:moveTo>
                    <a:pt x="1190" y="0"/>
                  </a:moveTo>
                  <a:cubicBezTo>
                    <a:pt x="971" y="0"/>
                    <a:pt x="749" y="83"/>
                    <a:pt x="572" y="268"/>
                  </a:cubicBezTo>
                  <a:cubicBezTo>
                    <a:pt x="0" y="839"/>
                    <a:pt x="405" y="1792"/>
                    <a:pt x="1191" y="1792"/>
                  </a:cubicBezTo>
                  <a:cubicBezTo>
                    <a:pt x="1691" y="1792"/>
                    <a:pt x="2096" y="1387"/>
                    <a:pt x="2096" y="911"/>
                  </a:cubicBezTo>
                  <a:cubicBezTo>
                    <a:pt x="2096" y="363"/>
                    <a:pt x="1649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2259303" y="4433376"/>
              <a:ext cx="86344" cy="73786"/>
            </a:xfrm>
            <a:custGeom>
              <a:avLst/>
              <a:gdLst/>
              <a:ahLst/>
              <a:cxnLst/>
              <a:rect l="l" t="t" r="r" b="b"/>
              <a:pathLst>
                <a:path w="2097" h="1792" extrusionOk="0">
                  <a:moveTo>
                    <a:pt x="1201" y="0"/>
                  </a:moveTo>
                  <a:cubicBezTo>
                    <a:pt x="982" y="0"/>
                    <a:pt x="757" y="83"/>
                    <a:pt x="572" y="268"/>
                  </a:cubicBezTo>
                  <a:cubicBezTo>
                    <a:pt x="1" y="839"/>
                    <a:pt x="406" y="1792"/>
                    <a:pt x="1215" y="1792"/>
                  </a:cubicBezTo>
                  <a:cubicBezTo>
                    <a:pt x="1692" y="1792"/>
                    <a:pt x="2096" y="1387"/>
                    <a:pt x="2096" y="911"/>
                  </a:cubicBezTo>
                  <a:cubicBezTo>
                    <a:pt x="2096" y="363"/>
                    <a:pt x="1660" y="0"/>
                    <a:pt x="1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2002412" y="4410071"/>
              <a:ext cx="49081" cy="24540"/>
            </a:xfrm>
            <a:custGeom>
              <a:avLst/>
              <a:gdLst/>
              <a:ahLst/>
              <a:cxnLst/>
              <a:rect l="l" t="t" r="r" b="b"/>
              <a:pathLst>
                <a:path w="1192" h="596" extrusionOk="0">
                  <a:moveTo>
                    <a:pt x="0" y="0"/>
                  </a:moveTo>
                  <a:lnTo>
                    <a:pt x="0" y="595"/>
                  </a:lnTo>
                  <a:lnTo>
                    <a:pt x="1191" y="595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6"/>
            <p:cNvSpPr/>
            <p:nvPr/>
          </p:nvSpPr>
          <p:spPr>
            <a:xfrm>
              <a:off x="2370105" y="4410071"/>
              <a:ext cx="49081" cy="24540"/>
            </a:xfrm>
            <a:custGeom>
              <a:avLst/>
              <a:gdLst/>
              <a:ahLst/>
              <a:cxnLst/>
              <a:rect l="l" t="t" r="r" b="b"/>
              <a:pathLst>
                <a:path w="1192" h="596" extrusionOk="0">
                  <a:moveTo>
                    <a:pt x="1" y="0"/>
                  </a:moveTo>
                  <a:lnTo>
                    <a:pt x="1" y="595"/>
                  </a:lnTo>
                  <a:lnTo>
                    <a:pt x="1191" y="595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2075951" y="4458081"/>
              <a:ext cx="24540" cy="24581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86" y="1"/>
                  </a:moveTo>
                  <a:cubicBezTo>
                    <a:pt x="143" y="1"/>
                    <a:pt x="0" y="144"/>
                    <a:pt x="0" y="311"/>
                  </a:cubicBezTo>
                  <a:cubicBezTo>
                    <a:pt x="0" y="477"/>
                    <a:pt x="143" y="596"/>
                    <a:pt x="286" y="596"/>
                  </a:cubicBezTo>
                  <a:cubicBezTo>
                    <a:pt x="453" y="596"/>
                    <a:pt x="596" y="477"/>
                    <a:pt x="596" y="311"/>
                  </a:cubicBezTo>
                  <a:cubicBezTo>
                    <a:pt x="596" y="144"/>
                    <a:pt x="45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2296567" y="4458081"/>
              <a:ext cx="24581" cy="24581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86" y="1"/>
                  </a:moveTo>
                  <a:cubicBezTo>
                    <a:pt x="144" y="1"/>
                    <a:pt x="1" y="144"/>
                    <a:pt x="1" y="311"/>
                  </a:cubicBezTo>
                  <a:cubicBezTo>
                    <a:pt x="1" y="477"/>
                    <a:pt x="144" y="596"/>
                    <a:pt x="286" y="596"/>
                  </a:cubicBezTo>
                  <a:cubicBezTo>
                    <a:pt x="453" y="596"/>
                    <a:pt x="596" y="477"/>
                    <a:pt x="596" y="311"/>
                  </a:cubicBezTo>
                  <a:cubicBezTo>
                    <a:pt x="596" y="144"/>
                    <a:pt x="45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56"/>
          <p:cNvGrpSpPr/>
          <p:nvPr/>
        </p:nvGrpSpPr>
        <p:grpSpPr>
          <a:xfrm>
            <a:off x="1484070" y="4242390"/>
            <a:ext cx="499067" cy="467288"/>
            <a:chOff x="5818758" y="2754878"/>
            <a:chExt cx="415785" cy="389310"/>
          </a:xfrm>
        </p:grpSpPr>
        <p:sp>
          <p:nvSpPr>
            <p:cNvPr id="610" name="Google Shape;610;p56"/>
            <p:cNvSpPr/>
            <p:nvPr/>
          </p:nvSpPr>
          <p:spPr>
            <a:xfrm>
              <a:off x="5868745" y="2786253"/>
              <a:ext cx="260885" cy="78480"/>
            </a:xfrm>
            <a:custGeom>
              <a:avLst/>
              <a:gdLst/>
              <a:ahLst/>
              <a:cxnLst/>
              <a:rect l="l" t="t" r="r" b="b"/>
              <a:pathLst>
                <a:path w="6336" h="1906" extrusionOk="0">
                  <a:moveTo>
                    <a:pt x="5859" y="0"/>
                  </a:moveTo>
                  <a:lnTo>
                    <a:pt x="3240" y="120"/>
                  </a:lnTo>
                  <a:lnTo>
                    <a:pt x="1" y="239"/>
                  </a:lnTo>
                  <a:cubicBezTo>
                    <a:pt x="168" y="596"/>
                    <a:pt x="310" y="929"/>
                    <a:pt x="406" y="1310"/>
                  </a:cubicBezTo>
                  <a:lnTo>
                    <a:pt x="3240" y="1858"/>
                  </a:lnTo>
                  <a:lnTo>
                    <a:pt x="3382" y="1906"/>
                  </a:lnTo>
                  <a:lnTo>
                    <a:pt x="6335" y="1310"/>
                  </a:lnTo>
                  <a:cubicBezTo>
                    <a:pt x="6216" y="858"/>
                    <a:pt x="6074" y="405"/>
                    <a:pt x="5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6002111" y="2786253"/>
              <a:ext cx="127519" cy="78480"/>
            </a:xfrm>
            <a:custGeom>
              <a:avLst/>
              <a:gdLst/>
              <a:ahLst/>
              <a:cxnLst/>
              <a:rect l="l" t="t" r="r" b="b"/>
              <a:pathLst>
                <a:path w="3097" h="1906" extrusionOk="0">
                  <a:moveTo>
                    <a:pt x="2620" y="0"/>
                  </a:moveTo>
                  <a:lnTo>
                    <a:pt x="1" y="120"/>
                  </a:lnTo>
                  <a:lnTo>
                    <a:pt x="1" y="1858"/>
                  </a:lnTo>
                  <a:lnTo>
                    <a:pt x="143" y="1906"/>
                  </a:lnTo>
                  <a:lnTo>
                    <a:pt x="3096" y="1310"/>
                  </a:lnTo>
                  <a:cubicBezTo>
                    <a:pt x="2977" y="858"/>
                    <a:pt x="2835" y="405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5947183" y="2840192"/>
              <a:ext cx="134395" cy="146130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430" y="0"/>
                  </a:moveTo>
                  <a:lnTo>
                    <a:pt x="1" y="3549"/>
                  </a:lnTo>
                  <a:lnTo>
                    <a:pt x="2073" y="3549"/>
                  </a:lnTo>
                  <a:lnTo>
                    <a:pt x="3264" y="1167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6002111" y="2839204"/>
              <a:ext cx="79468" cy="147118"/>
            </a:xfrm>
            <a:custGeom>
              <a:avLst/>
              <a:gdLst/>
              <a:ahLst/>
              <a:cxnLst/>
              <a:rect l="l" t="t" r="r" b="b"/>
              <a:pathLst>
                <a:path w="1930" h="3573" extrusionOk="0">
                  <a:moveTo>
                    <a:pt x="1" y="0"/>
                  </a:moveTo>
                  <a:lnTo>
                    <a:pt x="1" y="3573"/>
                  </a:lnTo>
                  <a:lnTo>
                    <a:pt x="739" y="3573"/>
                  </a:lnTo>
                  <a:lnTo>
                    <a:pt x="1930" y="119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5989388" y="2986281"/>
              <a:ext cx="24540" cy="49081"/>
            </a:xfrm>
            <a:custGeom>
              <a:avLst/>
              <a:gdLst/>
              <a:ahLst/>
              <a:cxnLst/>
              <a:rect l="l" t="t" r="r" b="b"/>
              <a:pathLst>
                <a:path w="596" h="1192" extrusionOk="0">
                  <a:moveTo>
                    <a:pt x="0" y="1"/>
                  </a:moveTo>
                  <a:lnTo>
                    <a:pt x="0" y="1191"/>
                  </a:lnTo>
                  <a:lnTo>
                    <a:pt x="595" y="1191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6"/>
            <p:cNvSpPr/>
            <p:nvPr/>
          </p:nvSpPr>
          <p:spPr>
            <a:xfrm>
              <a:off x="6002111" y="2986281"/>
              <a:ext cx="11817" cy="49081"/>
            </a:xfrm>
            <a:custGeom>
              <a:avLst/>
              <a:gdLst/>
              <a:ahLst/>
              <a:cxnLst/>
              <a:rect l="l" t="t" r="r" b="b"/>
              <a:pathLst>
                <a:path w="287" h="1192" extrusionOk="0">
                  <a:moveTo>
                    <a:pt x="1" y="1"/>
                  </a:moveTo>
                  <a:lnTo>
                    <a:pt x="1" y="1191"/>
                  </a:lnTo>
                  <a:lnTo>
                    <a:pt x="286" y="119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6"/>
            <p:cNvSpPr/>
            <p:nvPr/>
          </p:nvSpPr>
          <p:spPr>
            <a:xfrm>
              <a:off x="5989388" y="2754878"/>
              <a:ext cx="24540" cy="36316"/>
            </a:xfrm>
            <a:custGeom>
              <a:avLst/>
              <a:gdLst/>
              <a:ahLst/>
              <a:cxnLst/>
              <a:rect l="l" t="t" r="r" b="b"/>
              <a:pathLst>
                <a:path w="596" h="882" extrusionOk="0">
                  <a:moveTo>
                    <a:pt x="0" y="0"/>
                  </a:moveTo>
                  <a:lnTo>
                    <a:pt x="0" y="882"/>
                  </a:lnTo>
                  <a:lnTo>
                    <a:pt x="595" y="88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6"/>
            <p:cNvSpPr/>
            <p:nvPr/>
          </p:nvSpPr>
          <p:spPr>
            <a:xfrm>
              <a:off x="6002111" y="2754878"/>
              <a:ext cx="11817" cy="36316"/>
            </a:xfrm>
            <a:custGeom>
              <a:avLst/>
              <a:gdLst/>
              <a:ahLst/>
              <a:cxnLst/>
              <a:rect l="l" t="t" r="r" b="b"/>
              <a:pathLst>
                <a:path w="287" h="882" extrusionOk="0">
                  <a:moveTo>
                    <a:pt x="1" y="0"/>
                  </a:moveTo>
                  <a:lnTo>
                    <a:pt x="1" y="882"/>
                  </a:lnTo>
                  <a:lnTo>
                    <a:pt x="286" y="88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6"/>
            <p:cNvSpPr/>
            <p:nvPr/>
          </p:nvSpPr>
          <p:spPr>
            <a:xfrm>
              <a:off x="5818758" y="3022556"/>
              <a:ext cx="367734" cy="73580"/>
            </a:xfrm>
            <a:custGeom>
              <a:avLst/>
              <a:gdLst/>
              <a:ahLst/>
              <a:cxnLst/>
              <a:rect l="l" t="t" r="r" b="b"/>
              <a:pathLst>
                <a:path w="8931" h="1787" extrusionOk="0">
                  <a:moveTo>
                    <a:pt x="0" y="1"/>
                  </a:moveTo>
                  <a:lnTo>
                    <a:pt x="0" y="287"/>
                  </a:lnTo>
                  <a:cubicBezTo>
                    <a:pt x="0" y="1120"/>
                    <a:pt x="667" y="1787"/>
                    <a:pt x="1477" y="1787"/>
                  </a:cubicBezTo>
                  <a:lnTo>
                    <a:pt x="2001" y="1787"/>
                  </a:lnTo>
                  <a:lnTo>
                    <a:pt x="2453" y="1334"/>
                  </a:lnTo>
                  <a:lnTo>
                    <a:pt x="2620" y="1787"/>
                  </a:lnTo>
                  <a:lnTo>
                    <a:pt x="6287" y="1787"/>
                  </a:lnTo>
                  <a:lnTo>
                    <a:pt x="6478" y="1382"/>
                  </a:lnTo>
                  <a:lnTo>
                    <a:pt x="6907" y="1787"/>
                  </a:lnTo>
                  <a:lnTo>
                    <a:pt x="7430" y="1787"/>
                  </a:lnTo>
                  <a:cubicBezTo>
                    <a:pt x="8264" y="1787"/>
                    <a:pt x="8931" y="1120"/>
                    <a:pt x="8931" y="287"/>
                  </a:cubicBezTo>
                  <a:lnTo>
                    <a:pt x="8931" y="1"/>
                  </a:lnTo>
                  <a:lnTo>
                    <a:pt x="6454" y="1"/>
                  </a:lnTo>
                  <a:lnTo>
                    <a:pt x="6311" y="501"/>
                  </a:lnTo>
                  <a:lnTo>
                    <a:pt x="5835" y="1"/>
                  </a:lnTo>
                  <a:lnTo>
                    <a:pt x="3049" y="1"/>
                  </a:lnTo>
                  <a:lnTo>
                    <a:pt x="2620" y="453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6"/>
            <p:cNvSpPr/>
            <p:nvPr/>
          </p:nvSpPr>
          <p:spPr>
            <a:xfrm>
              <a:off x="6002111" y="3021568"/>
              <a:ext cx="183393" cy="73580"/>
            </a:xfrm>
            <a:custGeom>
              <a:avLst/>
              <a:gdLst/>
              <a:ahLst/>
              <a:cxnLst/>
              <a:rect l="l" t="t" r="r" b="b"/>
              <a:pathLst>
                <a:path w="4454" h="1787" extrusionOk="0">
                  <a:moveTo>
                    <a:pt x="1" y="1"/>
                  </a:moveTo>
                  <a:lnTo>
                    <a:pt x="1" y="1787"/>
                  </a:lnTo>
                  <a:lnTo>
                    <a:pt x="1834" y="1787"/>
                  </a:lnTo>
                  <a:lnTo>
                    <a:pt x="2001" y="1382"/>
                  </a:lnTo>
                  <a:lnTo>
                    <a:pt x="2454" y="1787"/>
                  </a:lnTo>
                  <a:lnTo>
                    <a:pt x="2977" y="1787"/>
                  </a:lnTo>
                  <a:cubicBezTo>
                    <a:pt x="3787" y="1787"/>
                    <a:pt x="4454" y="1120"/>
                    <a:pt x="4454" y="311"/>
                  </a:cubicBezTo>
                  <a:lnTo>
                    <a:pt x="4454" y="1"/>
                  </a:lnTo>
                  <a:lnTo>
                    <a:pt x="2001" y="1"/>
                  </a:lnTo>
                  <a:lnTo>
                    <a:pt x="1858" y="501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6"/>
            <p:cNvSpPr/>
            <p:nvPr/>
          </p:nvSpPr>
          <p:spPr>
            <a:xfrm>
              <a:off x="5892297" y="3022556"/>
              <a:ext cx="52004" cy="112819"/>
            </a:xfrm>
            <a:custGeom>
              <a:avLst/>
              <a:gdLst/>
              <a:ahLst/>
              <a:cxnLst/>
              <a:rect l="l" t="t" r="r" b="b"/>
              <a:pathLst>
                <a:path w="1263" h="2740" extrusionOk="0">
                  <a:moveTo>
                    <a:pt x="667" y="1"/>
                  </a:moveTo>
                  <a:lnTo>
                    <a:pt x="215" y="1787"/>
                  </a:lnTo>
                  <a:lnTo>
                    <a:pt x="0" y="2597"/>
                  </a:lnTo>
                  <a:lnTo>
                    <a:pt x="596" y="2739"/>
                  </a:lnTo>
                  <a:lnTo>
                    <a:pt x="834" y="1787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6"/>
            <p:cNvSpPr/>
            <p:nvPr/>
          </p:nvSpPr>
          <p:spPr>
            <a:xfrm>
              <a:off x="6058973" y="3021568"/>
              <a:ext cx="52992" cy="113808"/>
            </a:xfrm>
            <a:custGeom>
              <a:avLst/>
              <a:gdLst/>
              <a:ahLst/>
              <a:cxnLst/>
              <a:rect l="l" t="t" r="r" b="b"/>
              <a:pathLst>
                <a:path w="1287" h="2764" extrusionOk="0">
                  <a:moveTo>
                    <a:pt x="1" y="1"/>
                  </a:moveTo>
                  <a:lnTo>
                    <a:pt x="453" y="1787"/>
                  </a:lnTo>
                  <a:lnTo>
                    <a:pt x="691" y="2763"/>
                  </a:lnTo>
                  <a:lnTo>
                    <a:pt x="1287" y="2621"/>
                  </a:lnTo>
                  <a:lnTo>
                    <a:pt x="1049" y="1787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6"/>
            <p:cNvSpPr/>
            <p:nvPr/>
          </p:nvSpPr>
          <p:spPr>
            <a:xfrm>
              <a:off x="6032498" y="2839204"/>
              <a:ext cx="104008" cy="152018"/>
            </a:xfrm>
            <a:custGeom>
              <a:avLst/>
              <a:gdLst/>
              <a:ahLst/>
              <a:cxnLst/>
              <a:rect l="l" t="t" r="r" b="b"/>
              <a:pathLst>
                <a:path w="2526" h="3692" extrusionOk="0">
                  <a:moveTo>
                    <a:pt x="430" y="0"/>
                  </a:moveTo>
                  <a:cubicBezTo>
                    <a:pt x="525" y="381"/>
                    <a:pt x="596" y="786"/>
                    <a:pt x="596" y="1191"/>
                  </a:cubicBezTo>
                  <a:cubicBezTo>
                    <a:pt x="549" y="2025"/>
                    <a:pt x="358" y="2811"/>
                    <a:pt x="1" y="3573"/>
                  </a:cubicBezTo>
                  <a:lnTo>
                    <a:pt x="1882" y="3692"/>
                  </a:lnTo>
                  <a:cubicBezTo>
                    <a:pt x="2263" y="2906"/>
                    <a:pt x="2478" y="2072"/>
                    <a:pt x="2525" y="1191"/>
                  </a:cubicBezTo>
                  <a:cubicBezTo>
                    <a:pt x="2501" y="786"/>
                    <a:pt x="2454" y="405"/>
                    <a:pt x="2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6"/>
            <p:cNvSpPr/>
            <p:nvPr/>
          </p:nvSpPr>
          <p:spPr>
            <a:xfrm>
              <a:off x="5868745" y="2839204"/>
              <a:ext cx="103020" cy="147118"/>
            </a:xfrm>
            <a:custGeom>
              <a:avLst/>
              <a:gdLst/>
              <a:ahLst/>
              <a:cxnLst/>
              <a:rect l="l" t="t" r="r" b="b"/>
              <a:pathLst>
                <a:path w="2502" h="3573" extrusionOk="0">
                  <a:moveTo>
                    <a:pt x="382" y="0"/>
                  </a:moveTo>
                  <a:cubicBezTo>
                    <a:pt x="501" y="405"/>
                    <a:pt x="572" y="786"/>
                    <a:pt x="572" y="1191"/>
                  </a:cubicBezTo>
                  <a:cubicBezTo>
                    <a:pt x="525" y="1977"/>
                    <a:pt x="334" y="2739"/>
                    <a:pt x="1" y="3430"/>
                  </a:cubicBezTo>
                  <a:lnTo>
                    <a:pt x="1906" y="3573"/>
                  </a:lnTo>
                  <a:cubicBezTo>
                    <a:pt x="2263" y="2834"/>
                    <a:pt x="2454" y="2025"/>
                    <a:pt x="2501" y="1191"/>
                  </a:cubicBezTo>
                  <a:lnTo>
                    <a:pt x="2478" y="1191"/>
                  </a:lnTo>
                  <a:cubicBezTo>
                    <a:pt x="2478" y="786"/>
                    <a:pt x="2430" y="405"/>
                    <a:pt x="2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6"/>
            <p:cNvSpPr/>
            <p:nvPr/>
          </p:nvSpPr>
          <p:spPr>
            <a:xfrm>
              <a:off x="5843258" y="2779377"/>
              <a:ext cx="317747" cy="24581"/>
            </a:xfrm>
            <a:custGeom>
              <a:avLst/>
              <a:gdLst/>
              <a:ahLst/>
              <a:cxnLst/>
              <a:rect l="l" t="t" r="r" b="b"/>
              <a:pathLst>
                <a:path w="7717" h="597" extrusionOk="0">
                  <a:moveTo>
                    <a:pt x="1" y="1"/>
                  </a:moveTo>
                  <a:lnTo>
                    <a:pt x="1" y="596"/>
                  </a:lnTo>
                  <a:lnTo>
                    <a:pt x="7717" y="596"/>
                  </a:lnTo>
                  <a:lnTo>
                    <a:pt x="7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6"/>
            <p:cNvSpPr/>
            <p:nvPr/>
          </p:nvSpPr>
          <p:spPr>
            <a:xfrm>
              <a:off x="6002111" y="2778388"/>
              <a:ext cx="158894" cy="24581"/>
            </a:xfrm>
            <a:custGeom>
              <a:avLst/>
              <a:gdLst/>
              <a:ahLst/>
              <a:cxnLst/>
              <a:rect l="l" t="t" r="r" b="b"/>
              <a:pathLst>
                <a:path w="3859" h="597" extrusionOk="0">
                  <a:moveTo>
                    <a:pt x="1" y="1"/>
                  </a:moveTo>
                  <a:lnTo>
                    <a:pt x="1" y="596"/>
                  </a:lnTo>
                  <a:lnTo>
                    <a:pt x="3859" y="596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5843258" y="2973558"/>
              <a:ext cx="317747" cy="24540"/>
            </a:xfrm>
            <a:custGeom>
              <a:avLst/>
              <a:gdLst/>
              <a:ahLst/>
              <a:cxnLst/>
              <a:rect l="l" t="t" r="r" b="b"/>
              <a:pathLst>
                <a:path w="7717" h="596" extrusionOk="0">
                  <a:moveTo>
                    <a:pt x="1" y="0"/>
                  </a:moveTo>
                  <a:lnTo>
                    <a:pt x="1" y="595"/>
                  </a:lnTo>
                  <a:lnTo>
                    <a:pt x="7717" y="59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5818758" y="3070607"/>
              <a:ext cx="415785" cy="73580"/>
            </a:xfrm>
            <a:custGeom>
              <a:avLst/>
              <a:gdLst/>
              <a:ahLst/>
              <a:cxnLst/>
              <a:rect l="l" t="t" r="r" b="b"/>
              <a:pathLst>
                <a:path w="10098" h="1787" extrusionOk="0">
                  <a:moveTo>
                    <a:pt x="9502" y="1"/>
                  </a:moveTo>
                  <a:cubicBezTo>
                    <a:pt x="9502" y="667"/>
                    <a:pt x="8955" y="1191"/>
                    <a:pt x="8312" y="1191"/>
                  </a:cubicBezTo>
                  <a:lnTo>
                    <a:pt x="0" y="1191"/>
                  </a:lnTo>
                  <a:lnTo>
                    <a:pt x="0" y="1787"/>
                  </a:lnTo>
                  <a:lnTo>
                    <a:pt x="8312" y="1787"/>
                  </a:lnTo>
                  <a:cubicBezTo>
                    <a:pt x="9288" y="1787"/>
                    <a:pt x="10098" y="977"/>
                    <a:pt x="10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6001122" y="3070607"/>
              <a:ext cx="233421" cy="73580"/>
            </a:xfrm>
            <a:custGeom>
              <a:avLst/>
              <a:gdLst/>
              <a:ahLst/>
              <a:cxnLst/>
              <a:rect l="l" t="t" r="r" b="b"/>
              <a:pathLst>
                <a:path w="5669" h="1787" extrusionOk="0">
                  <a:moveTo>
                    <a:pt x="5073" y="1"/>
                  </a:moveTo>
                  <a:cubicBezTo>
                    <a:pt x="5073" y="667"/>
                    <a:pt x="4526" y="1191"/>
                    <a:pt x="3883" y="1191"/>
                  </a:cubicBezTo>
                  <a:lnTo>
                    <a:pt x="1" y="1191"/>
                  </a:lnTo>
                  <a:lnTo>
                    <a:pt x="1" y="1787"/>
                  </a:lnTo>
                  <a:lnTo>
                    <a:pt x="3883" y="1787"/>
                  </a:lnTo>
                  <a:cubicBezTo>
                    <a:pt x="4859" y="1787"/>
                    <a:pt x="5669" y="1001"/>
                    <a:pt x="5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6002111" y="2973558"/>
              <a:ext cx="158894" cy="24540"/>
            </a:xfrm>
            <a:custGeom>
              <a:avLst/>
              <a:gdLst/>
              <a:ahLst/>
              <a:cxnLst/>
              <a:rect l="l" t="t" r="r" b="b"/>
              <a:pathLst>
                <a:path w="3859" h="596" extrusionOk="0">
                  <a:moveTo>
                    <a:pt x="1" y="0"/>
                  </a:moveTo>
                  <a:lnTo>
                    <a:pt x="1" y="595"/>
                  </a:lnTo>
                  <a:lnTo>
                    <a:pt x="3859" y="595"/>
                  </a:lnTo>
                  <a:lnTo>
                    <a:pt x="38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26BD04A0-605F-4E7D-A296-67E2BD3C2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753" y="59813"/>
            <a:ext cx="2190685" cy="2190685"/>
          </a:xfrm>
          <a:prstGeom prst="rect">
            <a:avLst/>
          </a:prstGeom>
        </p:spPr>
      </p:pic>
      <p:sp>
        <p:nvSpPr>
          <p:cNvPr id="91" name="Google Shape;962;p62">
            <a:extLst>
              <a:ext uri="{FF2B5EF4-FFF2-40B4-BE49-F238E27FC236}">
                <a16:creationId xmlns:a16="http://schemas.microsoft.com/office/drawing/2014/main" id="{2A2A39A3-D74C-0DAC-859F-0FA464BA0980}"/>
              </a:ext>
            </a:extLst>
          </p:cNvPr>
          <p:cNvSpPr txBox="1">
            <a:spLocks/>
          </p:cNvSpPr>
          <p:nvPr/>
        </p:nvSpPr>
        <p:spPr>
          <a:xfrm>
            <a:off x="3328266" y="505045"/>
            <a:ext cx="2308354" cy="181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PH" sz="9600" dirty="0">
                <a:solidFill>
                  <a:srgbClr val="FF0000"/>
                </a:solidFill>
              </a:rPr>
              <a:t>3%</a:t>
            </a:r>
          </a:p>
        </p:txBody>
      </p:sp>
      <p:sp>
        <p:nvSpPr>
          <p:cNvPr id="92" name="Google Shape;641;p57">
            <a:extLst>
              <a:ext uri="{FF2B5EF4-FFF2-40B4-BE49-F238E27FC236}">
                <a16:creationId xmlns:a16="http://schemas.microsoft.com/office/drawing/2014/main" id="{64ADE5AB-CBD4-11B4-B04B-673B22FE3B65}"/>
              </a:ext>
            </a:extLst>
          </p:cNvPr>
          <p:cNvSpPr txBox="1">
            <a:spLocks/>
          </p:cNvSpPr>
          <p:nvPr/>
        </p:nvSpPr>
        <p:spPr>
          <a:xfrm>
            <a:off x="5135379" y="1100213"/>
            <a:ext cx="2769000" cy="855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dirty="0"/>
              <a:t>Of the Filipino Population still does not have access to Electricity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76"/>
          <p:cNvGrpSpPr/>
          <p:nvPr/>
        </p:nvGrpSpPr>
        <p:grpSpPr>
          <a:xfrm>
            <a:off x="3452377" y="-1373568"/>
            <a:ext cx="7650833" cy="3122011"/>
            <a:chOff x="3002797" y="-1609122"/>
            <a:chExt cx="7650833" cy="3122011"/>
          </a:xfrm>
        </p:grpSpPr>
        <p:sp>
          <p:nvSpPr>
            <p:cNvPr id="1193" name="Google Shape;1193;p76"/>
            <p:cNvSpPr/>
            <p:nvPr/>
          </p:nvSpPr>
          <p:spPr>
            <a:xfrm rot="-10049472">
              <a:off x="3080035" y="-815522"/>
              <a:ext cx="7496356" cy="1534810"/>
            </a:xfrm>
            <a:custGeom>
              <a:avLst/>
              <a:gdLst/>
              <a:ahLst/>
              <a:cxnLst/>
              <a:rect l="l" t="t" r="r" b="b"/>
              <a:pathLst>
                <a:path w="34483" h="7060" extrusionOk="0">
                  <a:moveTo>
                    <a:pt x="31571" y="1"/>
                  </a:moveTo>
                  <a:lnTo>
                    <a:pt x="30893" y="27"/>
                  </a:lnTo>
                  <a:lnTo>
                    <a:pt x="30920" y="479"/>
                  </a:lnTo>
                  <a:cubicBezTo>
                    <a:pt x="31026" y="506"/>
                    <a:pt x="31106" y="599"/>
                    <a:pt x="31119" y="719"/>
                  </a:cubicBezTo>
                  <a:cubicBezTo>
                    <a:pt x="31119" y="865"/>
                    <a:pt x="31013" y="984"/>
                    <a:pt x="30867" y="984"/>
                  </a:cubicBezTo>
                  <a:cubicBezTo>
                    <a:pt x="30859" y="985"/>
                    <a:pt x="30852" y="985"/>
                    <a:pt x="30845" y="985"/>
                  </a:cubicBezTo>
                  <a:cubicBezTo>
                    <a:pt x="30709" y="985"/>
                    <a:pt x="30601" y="871"/>
                    <a:pt x="30601" y="732"/>
                  </a:cubicBezTo>
                  <a:cubicBezTo>
                    <a:pt x="30588" y="626"/>
                    <a:pt x="30667" y="519"/>
                    <a:pt x="30774" y="479"/>
                  </a:cubicBezTo>
                  <a:lnTo>
                    <a:pt x="30761" y="27"/>
                  </a:lnTo>
                  <a:lnTo>
                    <a:pt x="30295" y="41"/>
                  </a:lnTo>
                  <a:lnTo>
                    <a:pt x="30029" y="54"/>
                  </a:lnTo>
                  <a:lnTo>
                    <a:pt x="30043" y="506"/>
                  </a:lnTo>
                  <a:cubicBezTo>
                    <a:pt x="30149" y="532"/>
                    <a:pt x="30242" y="626"/>
                    <a:pt x="30242" y="745"/>
                  </a:cubicBezTo>
                  <a:cubicBezTo>
                    <a:pt x="30242" y="891"/>
                    <a:pt x="30136" y="1011"/>
                    <a:pt x="29990" y="1011"/>
                  </a:cubicBezTo>
                  <a:cubicBezTo>
                    <a:pt x="29982" y="1012"/>
                    <a:pt x="29975" y="1012"/>
                    <a:pt x="29967" y="1012"/>
                  </a:cubicBezTo>
                  <a:cubicBezTo>
                    <a:pt x="29831" y="1012"/>
                    <a:pt x="29724" y="898"/>
                    <a:pt x="29724" y="772"/>
                  </a:cubicBezTo>
                  <a:cubicBezTo>
                    <a:pt x="29724" y="652"/>
                    <a:pt x="29790" y="546"/>
                    <a:pt x="29910" y="506"/>
                  </a:cubicBezTo>
                  <a:lnTo>
                    <a:pt x="29896" y="54"/>
                  </a:lnTo>
                  <a:lnTo>
                    <a:pt x="29019" y="94"/>
                  </a:lnTo>
                  <a:lnTo>
                    <a:pt x="29046" y="532"/>
                  </a:lnTo>
                  <a:cubicBezTo>
                    <a:pt x="29152" y="559"/>
                    <a:pt x="29232" y="665"/>
                    <a:pt x="29245" y="785"/>
                  </a:cubicBezTo>
                  <a:cubicBezTo>
                    <a:pt x="29245" y="931"/>
                    <a:pt x="29139" y="1051"/>
                    <a:pt x="28993" y="1051"/>
                  </a:cubicBezTo>
                  <a:cubicBezTo>
                    <a:pt x="28846" y="1051"/>
                    <a:pt x="28727" y="945"/>
                    <a:pt x="28727" y="798"/>
                  </a:cubicBezTo>
                  <a:cubicBezTo>
                    <a:pt x="28713" y="679"/>
                    <a:pt x="28793" y="572"/>
                    <a:pt x="28913" y="546"/>
                  </a:cubicBezTo>
                  <a:lnTo>
                    <a:pt x="28886" y="94"/>
                  </a:lnTo>
                  <a:lnTo>
                    <a:pt x="28155" y="120"/>
                  </a:lnTo>
                  <a:lnTo>
                    <a:pt x="28168" y="572"/>
                  </a:lnTo>
                  <a:cubicBezTo>
                    <a:pt x="28288" y="599"/>
                    <a:pt x="28368" y="692"/>
                    <a:pt x="28368" y="812"/>
                  </a:cubicBezTo>
                  <a:cubicBezTo>
                    <a:pt x="28368" y="958"/>
                    <a:pt x="28261" y="1078"/>
                    <a:pt x="28115" y="1078"/>
                  </a:cubicBezTo>
                  <a:cubicBezTo>
                    <a:pt x="28108" y="1078"/>
                    <a:pt x="28100" y="1079"/>
                    <a:pt x="28093" y="1079"/>
                  </a:cubicBezTo>
                  <a:cubicBezTo>
                    <a:pt x="27957" y="1079"/>
                    <a:pt x="27849" y="964"/>
                    <a:pt x="27849" y="825"/>
                  </a:cubicBezTo>
                  <a:cubicBezTo>
                    <a:pt x="27849" y="705"/>
                    <a:pt x="27916" y="599"/>
                    <a:pt x="28035" y="572"/>
                  </a:cubicBezTo>
                  <a:lnTo>
                    <a:pt x="28022" y="120"/>
                  </a:lnTo>
                  <a:lnTo>
                    <a:pt x="27969" y="120"/>
                  </a:lnTo>
                  <a:lnTo>
                    <a:pt x="27251" y="147"/>
                  </a:lnTo>
                  <a:lnTo>
                    <a:pt x="27264" y="599"/>
                  </a:lnTo>
                  <a:cubicBezTo>
                    <a:pt x="27384" y="626"/>
                    <a:pt x="27464" y="719"/>
                    <a:pt x="27464" y="838"/>
                  </a:cubicBezTo>
                  <a:cubicBezTo>
                    <a:pt x="27464" y="984"/>
                    <a:pt x="27357" y="1104"/>
                    <a:pt x="27211" y="1104"/>
                  </a:cubicBezTo>
                  <a:cubicBezTo>
                    <a:pt x="27204" y="1105"/>
                    <a:pt x="27196" y="1105"/>
                    <a:pt x="27189" y="1105"/>
                  </a:cubicBezTo>
                  <a:cubicBezTo>
                    <a:pt x="27053" y="1105"/>
                    <a:pt x="26945" y="991"/>
                    <a:pt x="26945" y="865"/>
                  </a:cubicBezTo>
                  <a:cubicBezTo>
                    <a:pt x="26945" y="745"/>
                    <a:pt x="27012" y="639"/>
                    <a:pt x="27131" y="599"/>
                  </a:cubicBezTo>
                  <a:lnTo>
                    <a:pt x="27118" y="160"/>
                  </a:lnTo>
                  <a:lnTo>
                    <a:pt x="26374" y="187"/>
                  </a:lnTo>
                  <a:lnTo>
                    <a:pt x="26387" y="626"/>
                  </a:lnTo>
                  <a:cubicBezTo>
                    <a:pt x="26507" y="652"/>
                    <a:pt x="26586" y="758"/>
                    <a:pt x="26586" y="865"/>
                  </a:cubicBezTo>
                  <a:cubicBezTo>
                    <a:pt x="26600" y="1011"/>
                    <a:pt x="26480" y="1131"/>
                    <a:pt x="26347" y="1144"/>
                  </a:cubicBezTo>
                  <a:cubicBezTo>
                    <a:pt x="26201" y="1144"/>
                    <a:pt x="26081" y="1038"/>
                    <a:pt x="26068" y="891"/>
                  </a:cubicBezTo>
                  <a:cubicBezTo>
                    <a:pt x="26068" y="772"/>
                    <a:pt x="26148" y="665"/>
                    <a:pt x="26254" y="639"/>
                  </a:cubicBezTo>
                  <a:lnTo>
                    <a:pt x="26241" y="187"/>
                  </a:lnTo>
                  <a:lnTo>
                    <a:pt x="25510" y="213"/>
                  </a:lnTo>
                  <a:lnTo>
                    <a:pt x="25523" y="652"/>
                  </a:lnTo>
                  <a:cubicBezTo>
                    <a:pt x="25629" y="679"/>
                    <a:pt x="25709" y="785"/>
                    <a:pt x="25722" y="905"/>
                  </a:cubicBezTo>
                  <a:cubicBezTo>
                    <a:pt x="25722" y="1038"/>
                    <a:pt x="25616" y="1157"/>
                    <a:pt x="25470" y="1171"/>
                  </a:cubicBezTo>
                  <a:cubicBezTo>
                    <a:pt x="25324" y="1171"/>
                    <a:pt x="25204" y="1064"/>
                    <a:pt x="25204" y="918"/>
                  </a:cubicBezTo>
                  <a:cubicBezTo>
                    <a:pt x="25191" y="798"/>
                    <a:pt x="25270" y="692"/>
                    <a:pt x="25390" y="665"/>
                  </a:cubicBezTo>
                  <a:lnTo>
                    <a:pt x="25363" y="227"/>
                  </a:lnTo>
                  <a:lnTo>
                    <a:pt x="24632" y="253"/>
                  </a:lnTo>
                  <a:lnTo>
                    <a:pt x="24646" y="692"/>
                  </a:lnTo>
                  <a:cubicBezTo>
                    <a:pt x="24765" y="719"/>
                    <a:pt x="24845" y="812"/>
                    <a:pt x="24845" y="931"/>
                  </a:cubicBezTo>
                  <a:cubicBezTo>
                    <a:pt x="24845" y="1078"/>
                    <a:pt x="24739" y="1197"/>
                    <a:pt x="24592" y="1197"/>
                  </a:cubicBezTo>
                  <a:cubicBezTo>
                    <a:pt x="24446" y="1197"/>
                    <a:pt x="24327" y="1091"/>
                    <a:pt x="24327" y="945"/>
                  </a:cubicBezTo>
                  <a:cubicBezTo>
                    <a:pt x="24327" y="825"/>
                    <a:pt x="24393" y="719"/>
                    <a:pt x="24513" y="692"/>
                  </a:cubicBezTo>
                  <a:lnTo>
                    <a:pt x="24499" y="253"/>
                  </a:lnTo>
                  <a:lnTo>
                    <a:pt x="23755" y="280"/>
                  </a:lnTo>
                  <a:lnTo>
                    <a:pt x="23768" y="719"/>
                  </a:lnTo>
                  <a:cubicBezTo>
                    <a:pt x="23888" y="745"/>
                    <a:pt x="23968" y="838"/>
                    <a:pt x="23968" y="958"/>
                  </a:cubicBezTo>
                  <a:cubicBezTo>
                    <a:pt x="23981" y="1104"/>
                    <a:pt x="23861" y="1224"/>
                    <a:pt x="23728" y="1224"/>
                  </a:cubicBezTo>
                  <a:cubicBezTo>
                    <a:pt x="23721" y="1224"/>
                    <a:pt x="23714" y="1225"/>
                    <a:pt x="23706" y="1225"/>
                  </a:cubicBezTo>
                  <a:cubicBezTo>
                    <a:pt x="23570" y="1225"/>
                    <a:pt x="23462" y="1111"/>
                    <a:pt x="23449" y="984"/>
                  </a:cubicBezTo>
                  <a:cubicBezTo>
                    <a:pt x="23449" y="865"/>
                    <a:pt x="23529" y="758"/>
                    <a:pt x="23635" y="719"/>
                  </a:cubicBezTo>
                  <a:lnTo>
                    <a:pt x="23622" y="280"/>
                  </a:lnTo>
                  <a:lnTo>
                    <a:pt x="22891" y="320"/>
                  </a:lnTo>
                  <a:lnTo>
                    <a:pt x="22904" y="745"/>
                  </a:lnTo>
                  <a:cubicBezTo>
                    <a:pt x="23011" y="772"/>
                    <a:pt x="23090" y="878"/>
                    <a:pt x="23104" y="984"/>
                  </a:cubicBezTo>
                  <a:cubicBezTo>
                    <a:pt x="23104" y="1131"/>
                    <a:pt x="22997" y="1250"/>
                    <a:pt x="22851" y="1264"/>
                  </a:cubicBezTo>
                  <a:cubicBezTo>
                    <a:pt x="22705" y="1264"/>
                    <a:pt x="22585" y="1144"/>
                    <a:pt x="22585" y="1011"/>
                  </a:cubicBezTo>
                  <a:cubicBezTo>
                    <a:pt x="22572" y="891"/>
                    <a:pt x="22652" y="785"/>
                    <a:pt x="22771" y="745"/>
                  </a:cubicBezTo>
                  <a:lnTo>
                    <a:pt x="22745" y="320"/>
                  </a:lnTo>
                  <a:lnTo>
                    <a:pt x="22014" y="346"/>
                  </a:lnTo>
                  <a:lnTo>
                    <a:pt x="22027" y="772"/>
                  </a:lnTo>
                  <a:cubicBezTo>
                    <a:pt x="22147" y="798"/>
                    <a:pt x="22240" y="905"/>
                    <a:pt x="22240" y="1024"/>
                  </a:cubicBezTo>
                  <a:cubicBezTo>
                    <a:pt x="22240" y="1171"/>
                    <a:pt x="22133" y="1290"/>
                    <a:pt x="21987" y="1290"/>
                  </a:cubicBezTo>
                  <a:cubicBezTo>
                    <a:pt x="21841" y="1290"/>
                    <a:pt x="21721" y="1184"/>
                    <a:pt x="21721" y="1038"/>
                  </a:cubicBezTo>
                  <a:cubicBezTo>
                    <a:pt x="21708" y="918"/>
                    <a:pt x="21788" y="812"/>
                    <a:pt x="21907" y="785"/>
                  </a:cubicBezTo>
                  <a:lnTo>
                    <a:pt x="21881" y="360"/>
                  </a:lnTo>
                  <a:lnTo>
                    <a:pt x="21150" y="386"/>
                  </a:lnTo>
                  <a:lnTo>
                    <a:pt x="21163" y="812"/>
                  </a:lnTo>
                  <a:cubicBezTo>
                    <a:pt x="21282" y="838"/>
                    <a:pt x="21362" y="931"/>
                    <a:pt x="21362" y="1051"/>
                  </a:cubicBezTo>
                  <a:cubicBezTo>
                    <a:pt x="21362" y="1197"/>
                    <a:pt x="21256" y="1317"/>
                    <a:pt x="21110" y="1317"/>
                  </a:cubicBezTo>
                  <a:cubicBezTo>
                    <a:pt x="21102" y="1317"/>
                    <a:pt x="21095" y="1318"/>
                    <a:pt x="21087" y="1318"/>
                  </a:cubicBezTo>
                  <a:cubicBezTo>
                    <a:pt x="20952" y="1318"/>
                    <a:pt x="20844" y="1203"/>
                    <a:pt x="20844" y="1064"/>
                  </a:cubicBezTo>
                  <a:cubicBezTo>
                    <a:pt x="20844" y="958"/>
                    <a:pt x="20910" y="852"/>
                    <a:pt x="21030" y="812"/>
                  </a:cubicBezTo>
                  <a:lnTo>
                    <a:pt x="21017" y="386"/>
                  </a:lnTo>
                  <a:lnTo>
                    <a:pt x="20751" y="400"/>
                  </a:lnTo>
                  <a:lnTo>
                    <a:pt x="20272" y="413"/>
                  </a:lnTo>
                  <a:lnTo>
                    <a:pt x="20285" y="838"/>
                  </a:lnTo>
                  <a:cubicBezTo>
                    <a:pt x="20405" y="865"/>
                    <a:pt x="20485" y="958"/>
                    <a:pt x="20498" y="1078"/>
                  </a:cubicBezTo>
                  <a:cubicBezTo>
                    <a:pt x="20498" y="1224"/>
                    <a:pt x="20379" y="1343"/>
                    <a:pt x="20246" y="1357"/>
                  </a:cubicBezTo>
                  <a:cubicBezTo>
                    <a:pt x="20099" y="1357"/>
                    <a:pt x="19980" y="1237"/>
                    <a:pt x="19966" y="1104"/>
                  </a:cubicBezTo>
                  <a:cubicBezTo>
                    <a:pt x="19966" y="984"/>
                    <a:pt x="20046" y="878"/>
                    <a:pt x="20153" y="838"/>
                  </a:cubicBezTo>
                  <a:lnTo>
                    <a:pt x="20139" y="426"/>
                  </a:lnTo>
                  <a:lnTo>
                    <a:pt x="19275" y="453"/>
                  </a:lnTo>
                  <a:lnTo>
                    <a:pt x="19289" y="878"/>
                  </a:lnTo>
                  <a:cubicBezTo>
                    <a:pt x="19408" y="891"/>
                    <a:pt x="19488" y="998"/>
                    <a:pt x="19488" y="1117"/>
                  </a:cubicBezTo>
                  <a:cubicBezTo>
                    <a:pt x="19501" y="1264"/>
                    <a:pt x="19382" y="1383"/>
                    <a:pt x="19235" y="1383"/>
                  </a:cubicBezTo>
                  <a:cubicBezTo>
                    <a:pt x="19089" y="1383"/>
                    <a:pt x="18969" y="1277"/>
                    <a:pt x="18969" y="1131"/>
                  </a:cubicBezTo>
                  <a:cubicBezTo>
                    <a:pt x="18969" y="1011"/>
                    <a:pt x="19049" y="905"/>
                    <a:pt x="19156" y="878"/>
                  </a:cubicBezTo>
                  <a:lnTo>
                    <a:pt x="19142" y="466"/>
                  </a:lnTo>
                  <a:lnTo>
                    <a:pt x="18398" y="493"/>
                  </a:lnTo>
                  <a:lnTo>
                    <a:pt x="18411" y="905"/>
                  </a:lnTo>
                  <a:cubicBezTo>
                    <a:pt x="18531" y="931"/>
                    <a:pt x="18611" y="1024"/>
                    <a:pt x="18624" y="1144"/>
                  </a:cubicBezTo>
                  <a:cubicBezTo>
                    <a:pt x="18624" y="1290"/>
                    <a:pt x="18504" y="1410"/>
                    <a:pt x="18371" y="1410"/>
                  </a:cubicBezTo>
                  <a:cubicBezTo>
                    <a:pt x="18363" y="1411"/>
                    <a:pt x="18355" y="1411"/>
                    <a:pt x="18347" y="1411"/>
                  </a:cubicBezTo>
                  <a:cubicBezTo>
                    <a:pt x="18199" y="1411"/>
                    <a:pt x="18079" y="1296"/>
                    <a:pt x="18079" y="1157"/>
                  </a:cubicBezTo>
                  <a:cubicBezTo>
                    <a:pt x="18079" y="1038"/>
                    <a:pt x="18159" y="931"/>
                    <a:pt x="18265" y="905"/>
                  </a:cubicBezTo>
                  <a:lnTo>
                    <a:pt x="18252" y="493"/>
                  </a:lnTo>
                  <a:lnTo>
                    <a:pt x="17481" y="519"/>
                  </a:lnTo>
                  <a:lnTo>
                    <a:pt x="17494" y="931"/>
                  </a:lnTo>
                  <a:cubicBezTo>
                    <a:pt x="17614" y="958"/>
                    <a:pt x="17693" y="1051"/>
                    <a:pt x="17693" y="1171"/>
                  </a:cubicBezTo>
                  <a:cubicBezTo>
                    <a:pt x="17707" y="1317"/>
                    <a:pt x="17587" y="1436"/>
                    <a:pt x="17454" y="1436"/>
                  </a:cubicBezTo>
                  <a:cubicBezTo>
                    <a:pt x="17308" y="1436"/>
                    <a:pt x="17188" y="1330"/>
                    <a:pt x="17175" y="1184"/>
                  </a:cubicBezTo>
                  <a:cubicBezTo>
                    <a:pt x="17175" y="1064"/>
                    <a:pt x="17255" y="958"/>
                    <a:pt x="17361" y="931"/>
                  </a:cubicBezTo>
                  <a:lnTo>
                    <a:pt x="17348" y="519"/>
                  </a:lnTo>
                  <a:lnTo>
                    <a:pt x="16617" y="546"/>
                  </a:lnTo>
                  <a:lnTo>
                    <a:pt x="16630" y="958"/>
                  </a:lnTo>
                  <a:cubicBezTo>
                    <a:pt x="16736" y="984"/>
                    <a:pt x="16816" y="1078"/>
                    <a:pt x="16829" y="1197"/>
                  </a:cubicBezTo>
                  <a:cubicBezTo>
                    <a:pt x="16829" y="1343"/>
                    <a:pt x="16723" y="1463"/>
                    <a:pt x="16577" y="1463"/>
                  </a:cubicBezTo>
                  <a:cubicBezTo>
                    <a:pt x="16569" y="1464"/>
                    <a:pt x="16562" y="1464"/>
                    <a:pt x="16555" y="1464"/>
                  </a:cubicBezTo>
                  <a:cubicBezTo>
                    <a:pt x="16419" y="1464"/>
                    <a:pt x="16311" y="1349"/>
                    <a:pt x="16311" y="1210"/>
                  </a:cubicBezTo>
                  <a:cubicBezTo>
                    <a:pt x="16298" y="1104"/>
                    <a:pt x="16377" y="998"/>
                    <a:pt x="16497" y="958"/>
                  </a:cubicBezTo>
                  <a:lnTo>
                    <a:pt x="16484" y="559"/>
                  </a:lnTo>
                  <a:lnTo>
                    <a:pt x="15739" y="586"/>
                  </a:lnTo>
                  <a:lnTo>
                    <a:pt x="15753" y="984"/>
                  </a:lnTo>
                  <a:cubicBezTo>
                    <a:pt x="15872" y="1011"/>
                    <a:pt x="15952" y="1117"/>
                    <a:pt x="15952" y="1224"/>
                  </a:cubicBezTo>
                  <a:cubicBezTo>
                    <a:pt x="15952" y="1370"/>
                    <a:pt x="15846" y="1490"/>
                    <a:pt x="15699" y="1503"/>
                  </a:cubicBezTo>
                  <a:cubicBezTo>
                    <a:pt x="15553" y="1503"/>
                    <a:pt x="15433" y="1383"/>
                    <a:pt x="15433" y="1250"/>
                  </a:cubicBezTo>
                  <a:cubicBezTo>
                    <a:pt x="15433" y="1131"/>
                    <a:pt x="15500" y="1024"/>
                    <a:pt x="15620" y="984"/>
                  </a:cubicBezTo>
                  <a:lnTo>
                    <a:pt x="15606" y="586"/>
                  </a:lnTo>
                  <a:lnTo>
                    <a:pt x="14862" y="626"/>
                  </a:lnTo>
                  <a:lnTo>
                    <a:pt x="14875" y="1011"/>
                  </a:lnTo>
                  <a:cubicBezTo>
                    <a:pt x="14995" y="1038"/>
                    <a:pt x="15075" y="1144"/>
                    <a:pt x="15088" y="1264"/>
                  </a:cubicBezTo>
                  <a:cubicBezTo>
                    <a:pt x="15088" y="1397"/>
                    <a:pt x="14968" y="1516"/>
                    <a:pt x="14835" y="1529"/>
                  </a:cubicBezTo>
                  <a:cubicBezTo>
                    <a:pt x="14689" y="1529"/>
                    <a:pt x="14569" y="1423"/>
                    <a:pt x="14556" y="1277"/>
                  </a:cubicBezTo>
                  <a:cubicBezTo>
                    <a:pt x="14556" y="1157"/>
                    <a:pt x="14636" y="1051"/>
                    <a:pt x="14742" y="1024"/>
                  </a:cubicBezTo>
                  <a:lnTo>
                    <a:pt x="14729" y="626"/>
                  </a:lnTo>
                  <a:lnTo>
                    <a:pt x="13998" y="652"/>
                  </a:lnTo>
                  <a:lnTo>
                    <a:pt x="14011" y="1051"/>
                  </a:lnTo>
                  <a:cubicBezTo>
                    <a:pt x="14117" y="1064"/>
                    <a:pt x="14197" y="1171"/>
                    <a:pt x="14211" y="1290"/>
                  </a:cubicBezTo>
                  <a:cubicBezTo>
                    <a:pt x="14211" y="1436"/>
                    <a:pt x="14104" y="1556"/>
                    <a:pt x="13958" y="1556"/>
                  </a:cubicBezTo>
                  <a:cubicBezTo>
                    <a:pt x="13812" y="1556"/>
                    <a:pt x="13692" y="1450"/>
                    <a:pt x="13692" y="1303"/>
                  </a:cubicBezTo>
                  <a:cubicBezTo>
                    <a:pt x="13679" y="1184"/>
                    <a:pt x="13759" y="1078"/>
                    <a:pt x="13878" y="1051"/>
                  </a:cubicBezTo>
                  <a:lnTo>
                    <a:pt x="13865" y="665"/>
                  </a:lnTo>
                  <a:lnTo>
                    <a:pt x="13120" y="692"/>
                  </a:lnTo>
                  <a:lnTo>
                    <a:pt x="13134" y="1078"/>
                  </a:lnTo>
                  <a:cubicBezTo>
                    <a:pt x="13253" y="1104"/>
                    <a:pt x="13333" y="1197"/>
                    <a:pt x="13333" y="1317"/>
                  </a:cubicBezTo>
                  <a:cubicBezTo>
                    <a:pt x="13333" y="1463"/>
                    <a:pt x="13227" y="1583"/>
                    <a:pt x="13081" y="1583"/>
                  </a:cubicBezTo>
                  <a:cubicBezTo>
                    <a:pt x="13073" y="1583"/>
                    <a:pt x="13066" y="1584"/>
                    <a:pt x="13058" y="1584"/>
                  </a:cubicBezTo>
                  <a:cubicBezTo>
                    <a:pt x="12922" y="1584"/>
                    <a:pt x="12815" y="1469"/>
                    <a:pt x="12815" y="1330"/>
                  </a:cubicBezTo>
                  <a:cubicBezTo>
                    <a:pt x="12815" y="1224"/>
                    <a:pt x="12881" y="1117"/>
                    <a:pt x="13001" y="1078"/>
                  </a:cubicBezTo>
                  <a:lnTo>
                    <a:pt x="12988" y="692"/>
                  </a:lnTo>
                  <a:lnTo>
                    <a:pt x="12456" y="719"/>
                  </a:lnTo>
                  <a:lnTo>
                    <a:pt x="12243" y="719"/>
                  </a:lnTo>
                  <a:lnTo>
                    <a:pt x="12256" y="1104"/>
                  </a:lnTo>
                  <a:cubicBezTo>
                    <a:pt x="12376" y="1131"/>
                    <a:pt x="12456" y="1224"/>
                    <a:pt x="12469" y="1343"/>
                  </a:cubicBezTo>
                  <a:cubicBezTo>
                    <a:pt x="12469" y="1490"/>
                    <a:pt x="12349" y="1609"/>
                    <a:pt x="12217" y="1623"/>
                  </a:cubicBezTo>
                  <a:cubicBezTo>
                    <a:pt x="12070" y="1623"/>
                    <a:pt x="11951" y="1503"/>
                    <a:pt x="11937" y="1370"/>
                  </a:cubicBezTo>
                  <a:cubicBezTo>
                    <a:pt x="11937" y="1250"/>
                    <a:pt x="12017" y="1144"/>
                    <a:pt x="12123" y="1104"/>
                  </a:cubicBezTo>
                  <a:lnTo>
                    <a:pt x="12110" y="732"/>
                  </a:lnTo>
                  <a:lnTo>
                    <a:pt x="11379" y="758"/>
                  </a:lnTo>
                  <a:lnTo>
                    <a:pt x="11392" y="1131"/>
                  </a:lnTo>
                  <a:cubicBezTo>
                    <a:pt x="11499" y="1157"/>
                    <a:pt x="11592" y="1264"/>
                    <a:pt x="11592" y="1383"/>
                  </a:cubicBezTo>
                  <a:cubicBezTo>
                    <a:pt x="11592" y="1516"/>
                    <a:pt x="11485" y="1636"/>
                    <a:pt x="11339" y="1649"/>
                  </a:cubicBezTo>
                  <a:cubicBezTo>
                    <a:pt x="11193" y="1649"/>
                    <a:pt x="11073" y="1543"/>
                    <a:pt x="11073" y="1397"/>
                  </a:cubicBezTo>
                  <a:cubicBezTo>
                    <a:pt x="11060" y="1277"/>
                    <a:pt x="11140" y="1171"/>
                    <a:pt x="11259" y="1144"/>
                  </a:cubicBezTo>
                  <a:lnTo>
                    <a:pt x="11246" y="758"/>
                  </a:lnTo>
                  <a:lnTo>
                    <a:pt x="10502" y="785"/>
                  </a:lnTo>
                  <a:lnTo>
                    <a:pt x="10515" y="1157"/>
                  </a:lnTo>
                  <a:cubicBezTo>
                    <a:pt x="10635" y="1184"/>
                    <a:pt x="10714" y="1290"/>
                    <a:pt x="10714" y="1410"/>
                  </a:cubicBezTo>
                  <a:cubicBezTo>
                    <a:pt x="10728" y="1543"/>
                    <a:pt x="10608" y="1676"/>
                    <a:pt x="10462" y="1676"/>
                  </a:cubicBezTo>
                  <a:cubicBezTo>
                    <a:pt x="10316" y="1676"/>
                    <a:pt x="10196" y="1569"/>
                    <a:pt x="10196" y="1423"/>
                  </a:cubicBezTo>
                  <a:cubicBezTo>
                    <a:pt x="10196" y="1303"/>
                    <a:pt x="10276" y="1197"/>
                    <a:pt x="10382" y="1171"/>
                  </a:cubicBezTo>
                  <a:lnTo>
                    <a:pt x="10369" y="798"/>
                  </a:lnTo>
                  <a:lnTo>
                    <a:pt x="9505" y="825"/>
                  </a:lnTo>
                  <a:lnTo>
                    <a:pt x="9518" y="1197"/>
                  </a:lnTo>
                  <a:cubicBezTo>
                    <a:pt x="9624" y="1224"/>
                    <a:pt x="9717" y="1317"/>
                    <a:pt x="9717" y="1436"/>
                  </a:cubicBezTo>
                  <a:cubicBezTo>
                    <a:pt x="9717" y="1583"/>
                    <a:pt x="9611" y="1702"/>
                    <a:pt x="9465" y="1716"/>
                  </a:cubicBezTo>
                  <a:cubicBezTo>
                    <a:pt x="9319" y="1716"/>
                    <a:pt x="9199" y="1596"/>
                    <a:pt x="9199" y="1463"/>
                  </a:cubicBezTo>
                  <a:cubicBezTo>
                    <a:pt x="9186" y="1343"/>
                    <a:pt x="9265" y="1237"/>
                    <a:pt x="9385" y="1197"/>
                  </a:cubicBezTo>
                  <a:lnTo>
                    <a:pt x="9372" y="825"/>
                  </a:lnTo>
                  <a:lnTo>
                    <a:pt x="8627" y="852"/>
                  </a:lnTo>
                  <a:lnTo>
                    <a:pt x="8641" y="1224"/>
                  </a:lnTo>
                  <a:cubicBezTo>
                    <a:pt x="8760" y="1250"/>
                    <a:pt x="8840" y="1357"/>
                    <a:pt x="8840" y="1476"/>
                  </a:cubicBezTo>
                  <a:cubicBezTo>
                    <a:pt x="8853" y="1609"/>
                    <a:pt x="8734" y="1729"/>
                    <a:pt x="8587" y="1742"/>
                  </a:cubicBezTo>
                  <a:cubicBezTo>
                    <a:pt x="8455" y="1742"/>
                    <a:pt x="8335" y="1636"/>
                    <a:pt x="8322" y="1490"/>
                  </a:cubicBezTo>
                  <a:cubicBezTo>
                    <a:pt x="8322" y="1370"/>
                    <a:pt x="8401" y="1264"/>
                    <a:pt x="8508" y="1237"/>
                  </a:cubicBezTo>
                  <a:lnTo>
                    <a:pt x="8494" y="852"/>
                  </a:lnTo>
                  <a:lnTo>
                    <a:pt x="7723" y="878"/>
                  </a:lnTo>
                  <a:lnTo>
                    <a:pt x="7737" y="1264"/>
                  </a:lnTo>
                  <a:cubicBezTo>
                    <a:pt x="7856" y="1277"/>
                    <a:pt x="7936" y="1383"/>
                    <a:pt x="7936" y="1503"/>
                  </a:cubicBezTo>
                  <a:cubicBezTo>
                    <a:pt x="7949" y="1649"/>
                    <a:pt x="7830" y="1769"/>
                    <a:pt x="7684" y="1769"/>
                  </a:cubicBezTo>
                  <a:cubicBezTo>
                    <a:pt x="7551" y="1769"/>
                    <a:pt x="7431" y="1662"/>
                    <a:pt x="7418" y="1516"/>
                  </a:cubicBezTo>
                  <a:cubicBezTo>
                    <a:pt x="7418" y="1397"/>
                    <a:pt x="7497" y="1290"/>
                    <a:pt x="7604" y="1264"/>
                  </a:cubicBezTo>
                  <a:lnTo>
                    <a:pt x="7591" y="878"/>
                  </a:lnTo>
                  <a:lnTo>
                    <a:pt x="6859" y="905"/>
                  </a:lnTo>
                  <a:lnTo>
                    <a:pt x="6859" y="1290"/>
                  </a:lnTo>
                  <a:cubicBezTo>
                    <a:pt x="6979" y="1317"/>
                    <a:pt x="7059" y="1410"/>
                    <a:pt x="7072" y="1529"/>
                  </a:cubicBezTo>
                  <a:cubicBezTo>
                    <a:pt x="7072" y="1676"/>
                    <a:pt x="6966" y="1795"/>
                    <a:pt x="6819" y="1795"/>
                  </a:cubicBezTo>
                  <a:cubicBezTo>
                    <a:pt x="6812" y="1796"/>
                    <a:pt x="6805" y="1796"/>
                    <a:pt x="6797" y="1796"/>
                  </a:cubicBezTo>
                  <a:cubicBezTo>
                    <a:pt x="6661" y="1796"/>
                    <a:pt x="6554" y="1682"/>
                    <a:pt x="6554" y="1543"/>
                  </a:cubicBezTo>
                  <a:cubicBezTo>
                    <a:pt x="6540" y="1436"/>
                    <a:pt x="6620" y="1330"/>
                    <a:pt x="6726" y="1290"/>
                  </a:cubicBezTo>
                  <a:lnTo>
                    <a:pt x="6713" y="905"/>
                  </a:lnTo>
                  <a:lnTo>
                    <a:pt x="5982" y="931"/>
                  </a:lnTo>
                  <a:lnTo>
                    <a:pt x="5995" y="1317"/>
                  </a:lnTo>
                  <a:cubicBezTo>
                    <a:pt x="6102" y="1343"/>
                    <a:pt x="6195" y="1436"/>
                    <a:pt x="6195" y="1556"/>
                  </a:cubicBezTo>
                  <a:cubicBezTo>
                    <a:pt x="6195" y="1702"/>
                    <a:pt x="6088" y="1822"/>
                    <a:pt x="5942" y="1835"/>
                  </a:cubicBezTo>
                  <a:cubicBezTo>
                    <a:pt x="5796" y="1835"/>
                    <a:pt x="5676" y="1716"/>
                    <a:pt x="5676" y="1583"/>
                  </a:cubicBezTo>
                  <a:cubicBezTo>
                    <a:pt x="5676" y="1463"/>
                    <a:pt x="5743" y="1357"/>
                    <a:pt x="5862" y="1317"/>
                  </a:cubicBezTo>
                  <a:lnTo>
                    <a:pt x="5849" y="931"/>
                  </a:lnTo>
                  <a:lnTo>
                    <a:pt x="5105" y="958"/>
                  </a:lnTo>
                  <a:lnTo>
                    <a:pt x="5118" y="1343"/>
                  </a:lnTo>
                  <a:cubicBezTo>
                    <a:pt x="5238" y="1370"/>
                    <a:pt x="5317" y="1476"/>
                    <a:pt x="5317" y="1596"/>
                  </a:cubicBezTo>
                  <a:cubicBezTo>
                    <a:pt x="5331" y="1729"/>
                    <a:pt x="5211" y="1849"/>
                    <a:pt x="5065" y="1862"/>
                  </a:cubicBezTo>
                  <a:cubicBezTo>
                    <a:pt x="4932" y="1862"/>
                    <a:pt x="4799" y="1755"/>
                    <a:pt x="4799" y="1609"/>
                  </a:cubicBezTo>
                  <a:cubicBezTo>
                    <a:pt x="4799" y="1490"/>
                    <a:pt x="4879" y="1383"/>
                    <a:pt x="4985" y="1357"/>
                  </a:cubicBezTo>
                  <a:lnTo>
                    <a:pt x="4972" y="958"/>
                  </a:lnTo>
                  <a:lnTo>
                    <a:pt x="4241" y="984"/>
                  </a:lnTo>
                  <a:lnTo>
                    <a:pt x="4254" y="1370"/>
                  </a:lnTo>
                  <a:cubicBezTo>
                    <a:pt x="4360" y="1397"/>
                    <a:pt x="4440" y="1503"/>
                    <a:pt x="4453" y="1623"/>
                  </a:cubicBezTo>
                  <a:cubicBezTo>
                    <a:pt x="4453" y="1755"/>
                    <a:pt x="4347" y="1875"/>
                    <a:pt x="4201" y="1888"/>
                  </a:cubicBezTo>
                  <a:cubicBezTo>
                    <a:pt x="4055" y="1888"/>
                    <a:pt x="3935" y="1782"/>
                    <a:pt x="3935" y="1636"/>
                  </a:cubicBezTo>
                  <a:cubicBezTo>
                    <a:pt x="3922" y="1516"/>
                    <a:pt x="4001" y="1410"/>
                    <a:pt x="4108" y="1383"/>
                  </a:cubicBezTo>
                  <a:lnTo>
                    <a:pt x="4094" y="984"/>
                  </a:lnTo>
                  <a:lnTo>
                    <a:pt x="3363" y="998"/>
                  </a:lnTo>
                  <a:lnTo>
                    <a:pt x="3377" y="1410"/>
                  </a:lnTo>
                  <a:cubicBezTo>
                    <a:pt x="3483" y="1436"/>
                    <a:pt x="3576" y="1529"/>
                    <a:pt x="3576" y="1649"/>
                  </a:cubicBezTo>
                  <a:cubicBezTo>
                    <a:pt x="3576" y="1795"/>
                    <a:pt x="3470" y="1915"/>
                    <a:pt x="3323" y="1915"/>
                  </a:cubicBezTo>
                  <a:cubicBezTo>
                    <a:pt x="3177" y="1915"/>
                    <a:pt x="3058" y="1809"/>
                    <a:pt x="3058" y="1662"/>
                  </a:cubicBezTo>
                  <a:cubicBezTo>
                    <a:pt x="3058" y="1543"/>
                    <a:pt x="3124" y="1436"/>
                    <a:pt x="3244" y="1410"/>
                  </a:cubicBezTo>
                  <a:lnTo>
                    <a:pt x="3230" y="1011"/>
                  </a:lnTo>
                  <a:lnTo>
                    <a:pt x="2486" y="1024"/>
                  </a:lnTo>
                  <a:lnTo>
                    <a:pt x="2499" y="1436"/>
                  </a:lnTo>
                  <a:cubicBezTo>
                    <a:pt x="2619" y="1463"/>
                    <a:pt x="2699" y="1556"/>
                    <a:pt x="2699" y="1676"/>
                  </a:cubicBezTo>
                  <a:cubicBezTo>
                    <a:pt x="2712" y="1822"/>
                    <a:pt x="2606" y="1942"/>
                    <a:pt x="2459" y="1955"/>
                  </a:cubicBezTo>
                  <a:cubicBezTo>
                    <a:pt x="2313" y="1955"/>
                    <a:pt x="2193" y="1849"/>
                    <a:pt x="2193" y="1702"/>
                  </a:cubicBezTo>
                  <a:cubicBezTo>
                    <a:pt x="2193" y="1583"/>
                    <a:pt x="2260" y="1476"/>
                    <a:pt x="2380" y="1450"/>
                  </a:cubicBezTo>
                  <a:lnTo>
                    <a:pt x="2366" y="1038"/>
                  </a:lnTo>
                  <a:lnTo>
                    <a:pt x="1622" y="1064"/>
                  </a:lnTo>
                  <a:lnTo>
                    <a:pt x="1635" y="1476"/>
                  </a:lnTo>
                  <a:cubicBezTo>
                    <a:pt x="1755" y="1503"/>
                    <a:pt x="1835" y="1596"/>
                    <a:pt x="1848" y="1716"/>
                  </a:cubicBezTo>
                  <a:cubicBezTo>
                    <a:pt x="1848" y="1862"/>
                    <a:pt x="1728" y="1981"/>
                    <a:pt x="1595" y="1981"/>
                  </a:cubicBezTo>
                  <a:cubicBezTo>
                    <a:pt x="1449" y="1981"/>
                    <a:pt x="1329" y="1875"/>
                    <a:pt x="1316" y="1729"/>
                  </a:cubicBezTo>
                  <a:cubicBezTo>
                    <a:pt x="1316" y="1609"/>
                    <a:pt x="1396" y="1503"/>
                    <a:pt x="1502" y="1476"/>
                  </a:cubicBezTo>
                  <a:lnTo>
                    <a:pt x="1489" y="1064"/>
                  </a:lnTo>
                  <a:lnTo>
                    <a:pt x="758" y="1091"/>
                  </a:lnTo>
                  <a:lnTo>
                    <a:pt x="771" y="1503"/>
                  </a:lnTo>
                  <a:cubicBezTo>
                    <a:pt x="877" y="1529"/>
                    <a:pt x="971" y="1623"/>
                    <a:pt x="971" y="1742"/>
                  </a:cubicBezTo>
                  <a:cubicBezTo>
                    <a:pt x="971" y="1888"/>
                    <a:pt x="864" y="2008"/>
                    <a:pt x="718" y="2008"/>
                  </a:cubicBezTo>
                  <a:cubicBezTo>
                    <a:pt x="710" y="2009"/>
                    <a:pt x="703" y="2009"/>
                    <a:pt x="696" y="2009"/>
                  </a:cubicBezTo>
                  <a:cubicBezTo>
                    <a:pt x="560" y="2009"/>
                    <a:pt x="452" y="1894"/>
                    <a:pt x="452" y="1755"/>
                  </a:cubicBezTo>
                  <a:cubicBezTo>
                    <a:pt x="439" y="1636"/>
                    <a:pt x="519" y="1543"/>
                    <a:pt x="638" y="1503"/>
                  </a:cubicBezTo>
                  <a:lnTo>
                    <a:pt x="625" y="1091"/>
                  </a:lnTo>
                  <a:lnTo>
                    <a:pt x="213" y="1104"/>
                  </a:lnTo>
                  <a:lnTo>
                    <a:pt x="0" y="1131"/>
                  </a:lnTo>
                  <a:lnTo>
                    <a:pt x="93" y="4015"/>
                  </a:lnTo>
                  <a:cubicBezTo>
                    <a:pt x="133" y="4986"/>
                    <a:pt x="186" y="5983"/>
                    <a:pt x="173" y="6966"/>
                  </a:cubicBezTo>
                  <a:lnTo>
                    <a:pt x="372" y="6966"/>
                  </a:lnTo>
                  <a:cubicBezTo>
                    <a:pt x="492" y="6966"/>
                    <a:pt x="598" y="6980"/>
                    <a:pt x="705" y="6993"/>
                  </a:cubicBezTo>
                  <a:cubicBezTo>
                    <a:pt x="824" y="7006"/>
                    <a:pt x="944" y="7020"/>
                    <a:pt x="1050" y="7020"/>
                  </a:cubicBezTo>
                  <a:cubicBezTo>
                    <a:pt x="1236" y="7046"/>
                    <a:pt x="1436" y="7059"/>
                    <a:pt x="1622" y="7059"/>
                  </a:cubicBezTo>
                  <a:cubicBezTo>
                    <a:pt x="1821" y="7059"/>
                    <a:pt x="2007" y="7046"/>
                    <a:pt x="2193" y="7006"/>
                  </a:cubicBezTo>
                  <a:cubicBezTo>
                    <a:pt x="2380" y="6993"/>
                    <a:pt x="2579" y="6980"/>
                    <a:pt x="2765" y="6953"/>
                  </a:cubicBezTo>
                  <a:cubicBezTo>
                    <a:pt x="3038" y="6934"/>
                    <a:pt x="3310" y="6921"/>
                    <a:pt x="3583" y="6921"/>
                  </a:cubicBezTo>
                  <a:cubicBezTo>
                    <a:pt x="3682" y="6921"/>
                    <a:pt x="3782" y="6923"/>
                    <a:pt x="3882" y="6926"/>
                  </a:cubicBezTo>
                  <a:cubicBezTo>
                    <a:pt x="4081" y="6926"/>
                    <a:pt x="4267" y="6940"/>
                    <a:pt x="4467" y="6940"/>
                  </a:cubicBezTo>
                  <a:cubicBezTo>
                    <a:pt x="4653" y="6926"/>
                    <a:pt x="4839" y="6926"/>
                    <a:pt x="5038" y="6926"/>
                  </a:cubicBezTo>
                  <a:cubicBezTo>
                    <a:pt x="5187" y="6926"/>
                    <a:pt x="5336" y="6944"/>
                    <a:pt x="5485" y="6944"/>
                  </a:cubicBezTo>
                  <a:cubicBezTo>
                    <a:pt x="5522" y="6944"/>
                    <a:pt x="5559" y="6942"/>
                    <a:pt x="5597" y="6940"/>
                  </a:cubicBezTo>
                  <a:cubicBezTo>
                    <a:pt x="5769" y="6926"/>
                    <a:pt x="5942" y="6887"/>
                    <a:pt x="6102" y="6847"/>
                  </a:cubicBezTo>
                  <a:cubicBezTo>
                    <a:pt x="6274" y="6794"/>
                    <a:pt x="6447" y="6767"/>
                    <a:pt x="6620" y="6727"/>
                  </a:cubicBezTo>
                  <a:cubicBezTo>
                    <a:pt x="6793" y="6714"/>
                    <a:pt x="6952" y="6714"/>
                    <a:pt x="7125" y="6714"/>
                  </a:cubicBezTo>
                  <a:cubicBezTo>
                    <a:pt x="7298" y="6727"/>
                    <a:pt x="7471" y="6740"/>
                    <a:pt x="7630" y="6767"/>
                  </a:cubicBezTo>
                  <a:cubicBezTo>
                    <a:pt x="7790" y="6820"/>
                    <a:pt x="7949" y="6847"/>
                    <a:pt x="8109" y="6873"/>
                  </a:cubicBezTo>
                  <a:cubicBezTo>
                    <a:pt x="8117" y="6874"/>
                    <a:pt x="8126" y="6874"/>
                    <a:pt x="8134" y="6874"/>
                  </a:cubicBezTo>
                  <a:cubicBezTo>
                    <a:pt x="8452" y="6874"/>
                    <a:pt x="8662" y="6634"/>
                    <a:pt x="8986" y="6634"/>
                  </a:cubicBezTo>
                  <a:cubicBezTo>
                    <a:pt x="9332" y="6634"/>
                    <a:pt x="9704" y="6754"/>
                    <a:pt x="10063" y="6780"/>
                  </a:cubicBezTo>
                  <a:cubicBezTo>
                    <a:pt x="10176" y="6794"/>
                    <a:pt x="10289" y="6800"/>
                    <a:pt x="10404" y="6800"/>
                  </a:cubicBezTo>
                  <a:cubicBezTo>
                    <a:pt x="10518" y="6800"/>
                    <a:pt x="10635" y="6794"/>
                    <a:pt x="10754" y="6780"/>
                  </a:cubicBezTo>
                  <a:cubicBezTo>
                    <a:pt x="11765" y="6727"/>
                    <a:pt x="12762" y="6647"/>
                    <a:pt x="13772" y="6541"/>
                  </a:cubicBezTo>
                  <a:cubicBezTo>
                    <a:pt x="14104" y="6514"/>
                    <a:pt x="14436" y="6461"/>
                    <a:pt x="14756" y="6368"/>
                  </a:cubicBezTo>
                  <a:cubicBezTo>
                    <a:pt x="14982" y="6302"/>
                    <a:pt x="15207" y="6235"/>
                    <a:pt x="15447" y="6182"/>
                  </a:cubicBezTo>
                  <a:cubicBezTo>
                    <a:pt x="15573" y="6162"/>
                    <a:pt x="15703" y="6152"/>
                    <a:pt x="15834" y="6152"/>
                  </a:cubicBezTo>
                  <a:cubicBezTo>
                    <a:pt x="15965" y="6152"/>
                    <a:pt x="16098" y="6162"/>
                    <a:pt x="16231" y="6182"/>
                  </a:cubicBezTo>
                  <a:cubicBezTo>
                    <a:pt x="16656" y="6195"/>
                    <a:pt x="17082" y="6262"/>
                    <a:pt x="17494" y="6381"/>
                  </a:cubicBezTo>
                  <a:cubicBezTo>
                    <a:pt x="17683" y="6445"/>
                    <a:pt x="17881" y="6483"/>
                    <a:pt x="18074" y="6483"/>
                  </a:cubicBezTo>
                  <a:cubicBezTo>
                    <a:pt x="18125" y="6483"/>
                    <a:pt x="18175" y="6480"/>
                    <a:pt x="18225" y="6475"/>
                  </a:cubicBezTo>
                  <a:cubicBezTo>
                    <a:pt x="18464" y="6448"/>
                    <a:pt x="18704" y="6395"/>
                    <a:pt x="18943" y="6368"/>
                  </a:cubicBezTo>
                  <a:cubicBezTo>
                    <a:pt x="19082" y="6362"/>
                    <a:pt x="19225" y="6358"/>
                    <a:pt x="19368" y="6358"/>
                  </a:cubicBezTo>
                  <a:cubicBezTo>
                    <a:pt x="19511" y="6358"/>
                    <a:pt x="19654" y="6362"/>
                    <a:pt x="19794" y="6368"/>
                  </a:cubicBezTo>
                  <a:cubicBezTo>
                    <a:pt x="19880" y="6370"/>
                    <a:pt x="19966" y="6371"/>
                    <a:pt x="20053" y="6371"/>
                  </a:cubicBezTo>
                  <a:cubicBezTo>
                    <a:pt x="20647" y="6371"/>
                    <a:pt x="21249" y="6331"/>
                    <a:pt x="21841" y="6262"/>
                  </a:cubicBezTo>
                  <a:cubicBezTo>
                    <a:pt x="22067" y="6262"/>
                    <a:pt x="22306" y="6209"/>
                    <a:pt x="22532" y="6142"/>
                  </a:cubicBezTo>
                  <a:cubicBezTo>
                    <a:pt x="22718" y="6036"/>
                    <a:pt x="22918" y="5969"/>
                    <a:pt x="23130" y="5930"/>
                  </a:cubicBezTo>
                  <a:cubicBezTo>
                    <a:pt x="23164" y="5930"/>
                    <a:pt x="23190" y="5931"/>
                    <a:pt x="23211" y="5931"/>
                  </a:cubicBezTo>
                  <a:cubicBezTo>
                    <a:pt x="23263" y="5931"/>
                    <a:pt x="23286" y="5924"/>
                    <a:pt x="23343" y="5876"/>
                  </a:cubicBezTo>
                  <a:cubicBezTo>
                    <a:pt x="23383" y="5850"/>
                    <a:pt x="23409" y="5783"/>
                    <a:pt x="23449" y="5743"/>
                  </a:cubicBezTo>
                  <a:cubicBezTo>
                    <a:pt x="23531" y="5670"/>
                    <a:pt x="23636" y="5633"/>
                    <a:pt x="23744" y="5633"/>
                  </a:cubicBezTo>
                  <a:cubicBezTo>
                    <a:pt x="23830" y="5633"/>
                    <a:pt x="23917" y="5656"/>
                    <a:pt x="23994" y="5704"/>
                  </a:cubicBezTo>
                  <a:cubicBezTo>
                    <a:pt x="24180" y="5797"/>
                    <a:pt x="24313" y="5956"/>
                    <a:pt x="24513" y="6009"/>
                  </a:cubicBezTo>
                  <a:cubicBezTo>
                    <a:pt x="24712" y="6076"/>
                    <a:pt x="24912" y="6089"/>
                    <a:pt x="25124" y="6089"/>
                  </a:cubicBezTo>
                  <a:cubicBezTo>
                    <a:pt x="25766" y="6102"/>
                    <a:pt x="26407" y="6109"/>
                    <a:pt x="27049" y="6109"/>
                  </a:cubicBezTo>
                  <a:cubicBezTo>
                    <a:pt x="29013" y="6109"/>
                    <a:pt x="30980" y="6046"/>
                    <a:pt x="32954" y="5916"/>
                  </a:cubicBezTo>
                  <a:cubicBezTo>
                    <a:pt x="33087" y="5902"/>
                    <a:pt x="33220" y="5895"/>
                    <a:pt x="33353" y="5895"/>
                  </a:cubicBezTo>
                  <a:cubicBezTo>
                    <a:pt x="33606" y="5895"/>
                    <a:pt x="33858" y="5922"/>
                    <a:pt x="34110" y="5983"/>
                  </a:cubicBezTo>
                  <a:cubicBezTo>
                    <a:pt x="34153" y="6008"/>
                    <a:pt x="34200" y="6017"/>
                    <a:pt x="34249" y="6017"/>
                  </a:cubicBezTo>
                  <a:cubicBezTo>
                    <a:pt x="34278" y="6017"/>
                    <a:pt x="34307" y="6014"/>
                    <a:pt x="34336" y="6009"/>
                  </a:cubicBezTo>
                  <a:cubicBezTo>
                    <a:pt x="34483" y="5956"/>
                    <a:pt x="34429" y="5464"/>
                    <a:pt x="34429" y="5345"/>
                  </a:cubicBezTo>
                  <a:cubicBezTo>
                    <a:pt x="34456" y="5079"/>
                    <a:pt x="34456" y="4826"/>
                    <a:pt x="34456" y="4560"/>
                  </a:cubicBezTo>
                  <a:cubicBezTo>
                    <a:pt x="34390" y="3085"/>
                    <a:pt x="34270" y="1569"/>
                    <a:pt x="34296" y="94"/>
                  </a:cubicBezTo>
                  <a:lnTo>
                    <a:pt x="34296" y="94"/>
                  </a:lnTo>
                  <a:cubicBezTo>
                    <a:pt x="34170" y="100"/>
                    <a:pt x="34041" y="104"/>
                    <a:pt x="33911" y="104"/>
                  </a:cubicBezTo>
                  <a:cubicBezTo>
                    <a:pt x="33781" y="104"/>
                    <a:pt x="33652" y="100"/>
                    <a:pt x="33525" y="94"/>
                  </a:cubicBezTo>
                  <a:lnTo>
                    <a:pt x="33525" y="386"/>
                  </a:lnTo>
                  <a:cubicBezTo>
                    <a:pt x="33645" y="413"/>
                    <a:pt x="33725" y="519"/>
                    <a:pt x="33738" y="639"/>
                  </a:cubicBezTo>
                  <a:cubicBezTo>
                    <a:pt x="33738" y="772"/>
                    <a:pt x="33619" y="891"/>
                    <a:pt x="33486" y="905"/>
                  </a:cubicBezTo>
                  <a:cubicBezTo>
                    <a:pt x="33339" y="905"/>
                    <a:pt x="33220" y="798"/>
                    <a:pt x="33206" y="652"/>
                  </a:cubicBezTo>
                  <a:cubicBezTo>
                    <a:pt x="33206" y="532"/>
                    <a:pt x="33286" y="426"/>
                    <a:pt x="33393" y="400"/>
                  </a:cubicBezTo>
                  <a:lnTo>
                    <a:pt x="33393" y="94"/>
                  </a:lnTo>
                  <a:cubicBezTo>
                    <a:pt x="33140" y="81"/>
                    <a:pt x="32887" y="54"/>
                    <a:pt x="32648" y="41"/>
                  </a:cubicBezTo>
                  <a:lnTo>
                    <a:pt x="32648" y="41"/>
                  </a:lnTo>
                  <a:lnTo>
                    <a:pt x="32661" y="413"/>
                  </a:lnTo>
                  <a:cubicBezTo>
                    <a:pt x="32768" y="439"/>
                    <a:pt x="32861" y="546"/>
                    <a:pt x="32861" y="665"/>
                  </a:cubicBezTo>
                  <a:cubicBezTo>
                    <a:pt x="32861" y="798"/>
                    <a:pt x="32754" y="931"/>
                    <a:pt x="32608" y="931"/>
                  </a:cubicBezTo>
                  <a:cubicBezTo>
                    <a:pt x="32462" y="931"/>
                    <a:pt x="32342" y="825"/>
                    <a:pt x="32342" y="679"/>
                  </a:cubicBezTo>
                  <a:cubicBezTo>
                    <a:pt x="32329" y="559"/>
                    <a:pt x="32409" y="453"/>
                    <a:pt x="32528" y="426"/>
                  </a:cubicBezTo>
                  <a:lnTo>
                    <a:pt x="32515" y="27"/>
                  </a:lnTo>
                  <a:cubicBezTo>
                    <a:pt x="32263" y="14"/>
                    <a:pt x="32010" y="1"/>
                    <a:pt x="31771" y="1"/>
                  </a:cubicBezTo>
                  <a:lnTo>
                    <a:pt x="31784" y="453"/>
                  </a:lnTo>
                  <a:cubicBezTo>
                    <a:pt x="31904" y="479"/>
                    <a:pt x="31983" y="572"/>
                    <a:pt x="31983" y="692"/>
                  </a:cubicBezTo>
                  <a:cubicBezTo>
                    <a:pt x="31997" y="838"/>
                    <a:pt x="31877" y="958"/>
                    <a:pt x="31731" y="958"/>
                  </a:cubicBezTo>
                  <a:cubicBezTo>
                    <a:pt x="31598" y="958"/>
                    <a:pt x="31478" y="852"/>
                    <a:pt x="31465" y="705"/>
                  </a:cubicBezTo>
                  <a:cubicBezTo>
                    <a:pt x="31465" y="586"/>
                    <a:pt x="31545" y="479"/>
                    <a:pt x="31651" y="453"/>
                  </a:cubicBezTo>
                  <a:lnTo>
                    <a:pt x="3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6"/>
            <p:cNvSpPr/>
            <p:nvPr/>
          </p:nvSpPr>
          <p:spPr>
            <a:xfrm rot="8529976">
              <a:off x="3513301" y="-58519"/>
              <a:ext cx="1080078" cy="652824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5" name="Google Shape;1195;p76"/>
          <p:cNvSpPr txBox="1">
            <a:spLocks noGrp="1"/>
          </p:cNvSpPr>
          <p:nvPr>
            <p:ph type="title"/>
          </p:nvPr>
        </p:nvSpPr>
        <p:spPr>
          <a:xfrm>
            <a:off x="313138" y="201653"/>
            <a:ext cx="2470129" cy="61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 a cost…</a:t>
            </a:r>
            <a:endParaRPr dirty="0"/>
          </a:p>
        </p:txBody>
      </p:sp>
      <p:pic>
        <p:nvPicPr>
          <p:cNvPr id="1202" name="Google Shape;1202;p76"/>
          <p:cNvPicPr preferRelativeResize="0"/>
          <p:nvPr/>
        </p:nvPicPr>
        <p:blipFill>
          <a:blip r:embed="rId3"/>
          <a:srcRect/>
          <a:stretch/>
        </p:blipFill>
        <p:spPr>
          <a:xfrm rot="220079">
            <a:off x="724336" y="853024"/>
            <a:ext cx="1986617" cy="13867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</p:pic>
      <p:pic>
        <p:nvPicPr>
          <p:cNvPr id="1203" name="Google Shape;1203;p76"/>
          <p:cNvPicPr preferRelativeResize="0"/>
          <p:nvPr/>
        </p:nvPicPr>
        <p:blipFill>
          <a:blip r:embed="rId4"/>
          <a:srcRect l="16458" r="16458"/>
          <a:stretch/>
        </p:blipFill>
        <p:spPr>
          <a:xfrm rot="-157355">
            <a:off x="4496772" y="493396"/>
            <a:ext cx="1609853" cy="16098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</p:pic>
      <p:pic>
        <p:nvPicPr>
          <p:cNvPr id="1204" name="Google Shape;1204;p76"/>
          <p:cNvPicPr preferRelativeResize="0"/>
          <p:nvPr/>
        </p:nvPicPr>
        <p:blipFill>
          <a:blip r:embed="rId5"/>
          <a:srcRect t="12472" b="12472"/>
          <a:stretch/>
        </p:blipFill>
        <p:spPr>
          <a:xfrm rot="203555">
            <a:off x="674616" y="3189065"/>
            <a:ext cx="1788941" cy="18067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</p:pic>
      <p:sp>
        <p:nvSpPr>
          <p:cNvPr id="1205" name="Google Shape;1205;p76"/>
          <p:cNvSpPr/>
          <p:nvPr/>
        </p:nvSpPr>
        <p:spPr>
          <a:xfrm rot="8529976">
            <a:off x="82684" y="733437"/>
            <a:ext cx="1080078" cy="652824"/>
          </a:xfrm>
          <a:custGeom>
            <a:avLst/>
            <a:gdLst/>
            <a:ahLst/>
            <a:cxnLst/>
            <a:rect l="l" t="t" r="r" b="b"/>
            <a:pathLst>
              <a:path w="7326" h="4428" extrusionOk="0">
                <a:moveTo>
                  <a:pt x="732" y="1"/>
                </a:moveTo>
                <a:lnTo>
                  <a:pt x="1" y="2115"/>
                </a:lnTo>
                <a:lnTo>
                  <a:pt x="6581" y="4428"/>
                </a:lnTo>
                <a:lnTo>
                  <a:pt x="7325" y="2301"/>
                </a:lnTo>
                <a:lnTo>
                  <a:pt x="732" y="1"/>
                </a:lnTo>
                <a:close/>
              </a:path>
            </a:pathLst>
          </a:custGeom>
          <a:solidFill>
            <a:srgbClr val="DABC95">
              <a:alpha val="55310"/>
            </a:srgbClr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76"/>
          <p:cNvSpPr/>
          <p:nvPr/>
        </p:nvSpPr>
        <p:spPr>
          <a:xfrm rot="8529976">
            <a:off x="232204" y="3190476"/>
            <a:ext cx="1080078" cy="652824"/>
          </a:xfrm>
          <a:custGeom>
            <a:avLst/>
            <a:gdLst/>
            <a:ahLst/>
            <a:cxnLst/>
            <a:rect l="l" t="t" r="r" b="b"/>
            <a:pathLst>
              <a:path w="7326" h="4428" extrusionOk="0">
                <a:moveTo>
                  <a:pt x="732" y="1"/>
                </a:moveTo>
                <a:lnTo>
                  <a:pt x="1" y="2115"/>
                </a:lnTo>
                <a:lnTo>
                  <a:pt x="6581" y="4428"/>
                </a:lnTo>
                <a:lnTo>
                  <a:pt x="7325" y="2301"/>
                </a:lnTo>
                <a:lnTo>
                  <a:pt x="732" y="1"/>
                </a:lnTo>
                <a:close/>
              </a:path>
            </a:pathLst>
          </a:custGeom>
          <a:solidFill>
            <a:srgbClr val="DABC95">
              <a:alpha val="55310"/>
            </a:srgbClr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85;p70">
            <a:extLst>
              <a:ext uri="{FF2B5EF4-FFF2-40B4-BE49-F238E27FC236}">
                <a16:creationId xmlns:a16="http://schemas.microsoft.com/office/drawing/2014/main" id="{C319BFC3-F572-42EA-FBBE-DFFF5543F207}"/>
              </a:ext>
            </a:extLst>
          </p:cNvPr>
          <p:cNvSpPr/>
          <p:nvPr/>
        </p:nvSpPr>
        <p:spPr>
          <a:xfrm rot="-240932">
            <a:off x="1159941" y="1858647"/>
            <a:ext cx="2394356" cy="1079623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88;p70">
            <a:extLst>
              <a:ext uri="{FF2B5EF4-FFF2-40B4-BE49-F238E27FC236}">
                <a16:creationId xmlns:a16="http://schemas.microsoft.com/office/drawing/2014/main" id="{5975345C-45B0-48B2-8531-D86DB669BBBB}"/>
              </a:ext>
            </a:extLst>
          </p:cNvPr>
          <p:cNvSpPr txBox="1">
            <a:spLocks/>
          </p:cNvSpPr>
          <p:nvPr/>
        </p:nvSpPr>
        <p:spPr>
          <a:xfrm>
            <a:off x="1087760" y="1955338"/>
            <a:ext cx="25014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indent="0" algn="ctr"/>
            <a:r>
              <a:rPr lang="en" dirty="0"/>
              <a:t>93</a:t>
            </a:r>
          </a:p>
        </p:txBody>
      </p:sp>
      <p:grpSp>
        <p:nvGrpSpPr>
          <p:cNvPr id="24" name="Google Shape;1243;p78">
            <a:extLst>
              <a:ext uri="{FF2B5EF4-FFF2-40B4-BE49-F238E27FC236}">
                <a16:creationId xmlns:a16="http://schemas.microsoft.com/office/drawing/2014/main" id="{D911632D-A9FF-1B23-FA0A-5B2F093E857B}"/>
              </a:ext>
            </a:extLst>
          </p:cNvPr>
          <p:cNvGrpSpPr/>
          <p:nvPr/>
        </p:nvGrpSpPr>
        <p:grpSpPr>
          <a:xfrm>
            <a:off x="6747335" y="161452"/>
            <a:ext cx="2696559" cy="2420891"/>
            <a:chOff x="2047444" y="2499613"/>
            <a:chExt cx="2696559" cy="2420891"/>
          </a:xfrm>
        </p:grpSpPr>
        <p:sp>
          <p:nvSpPr>
            <p:cNvPr id="25" name="Google Shape;1244;p78">
              <a:extLst>
                <a:ext uri="{FF2B5EF4-FFF2-40B4-BE49-F238E27FC236}">
                  <a16:creationId xmlns:a16="http://schemas.microsoft.com/office/drawing/2014/main" id="{C81DE9B2-9DCA-BFA1-5A7B-643FF2FEF3D1}"/>
                </a:ext>
              </a:extLst>
            </p:cNvPr>
            <p:cNvSpPr/>
            <p:nvPr/>
          </p:nvSpPr>
          <p:spPr>
            <a:xfrm rot="-553346">
              <a:off x="2458146" y="2912157"/>
              <a:ext cx="2151661" cy="1847873"/>
            </a:xfrm>
            <a:custGeom>
              <a:avLst/>
              <a:gdLst/>
              <a:ahLst/>
              <a:cxnLst/>
              <a:rect l="l" t="t" r="r" b="b"/>
              <a:pathLst>
                <a:path w="15328" h="6441" extrusionOk="0">
                  <a:moveTo>
                    <a:pt x="15306" y="1"/>
                  </a:moveTo>
                  <a:cubicBezTo>
                    <a:pt x="15283" y="1"/>
                    <a:pt x="15247" y="7"/>
                    <a:pt x="15247" y="7"/>
                  </a:cubicBezTo>
                  <a:cubicBezTo>
                    <a:pt x="14224" y="7"/>
                    <a:pt x="8601" y="127"/>
                    <a:pt x="7590" y="127"/>
                  </a:cubicBezTo>
                  <a:cubicBezTo>
                    <a:pt x="6035" y="127"/>
                    <a:pt x="4054" y="60"/>
                    <a:pt x="2499" y="60"/>
                  </a:cubicBezTo>
                  <a:cubicBezTo>
                    <a:pt x="1959" y="60"/>
                    <a:pt x="1418" y="78"/>
                    <a:pt x="877" y="78"/>
                  </a:cubicBezTo>
                  <a:cubicBezTo>
                    <a:pt x="607" y="78"/>
                    <a:pt x="337" y="73"/>
                    <a:pt x="66" y="60"/>
                  </a:cubicBezTo>
                  <a:lnTo>
                    <a:pt x="66" y="60"/>
                  </a:lnTo>
                  <a:cubicBezTo>
                    <a:pt x="93" y="140"/>
                    <a:pt x="146" y="259"/>
                    <a:pt x="186" y="392"/>
                  </a:cubicBezTo>
                  <a:cubicBezTo>
                    <a:pt x="253" y="618"/>
                    <a:pt x="306" y="884"/>
                    <a:pt x="213" y="1030"/>
                  </a:cubicBezTo>
                  <a:cubicBezTo>
                    <a:pt x="186" y="1057"/>
                    <a:pt x="173" y="1084"/>
                    <a:pt x="160" y="1123"/>
                  </a:cubicBezTo>
                  <a:cubicBezTo>
                    <a:pt x="160" y="1190"/>
                    <a:pt x="226" y="1243"/>
                    <a:pt x="226" y="1310"/>
                  </a:cubicBezTo>
                  <a:cubicBezTo>
                    <a:pt x="226" y="1349"/>
                    <a:pt x="213" y="1403"/>
                    <a:pt x="186" y="1429"/>
                  </a:cubicBezTo>
                  <a:cubicBezTo>
                    <a:pt x="93" y="1615"/>
                    <a:pt x="93" y="1828"/>
                    <a:pt x="173" y="2001"/>
                  </a:cubicBezTo>
                  <a:cubicBezTo>
                    <a:pt x="213" y="2107"/>
                    <a:pt x="292" y="2214"/>
                    <a:pt x="253" y="2320"/>
                  </a:cubicBezTo>
                  <a:cubicBezTo>
                    <a:pt x="239" y="2386"/>
                    <a:pt x="186" y="2440"/>
                    <a:pt x="213" y="2506"/>
                  </a:cubicBezTo>
                  <a:cubicBezTo>
                    <a:pt x="226" y="2572"/>
                    <a:pt x="266" y="2586"/>
                    <a:pt x="279" y="2626"/>
                  </a:cubicBezTo>
                  <a:cubicBezTo>
                    <a:pt x="399" y="2825"/>
                    <a:pt x="0" y="2998"/>
                    <a:pt x="27" y="3224"/>
                  </a:cubicBezTo>
                  <a:cubicBezTo>
                    <a:pt x="27" y="3290"/>
                    <a:pt x="80" y="3343"/>
                    <a:pt x="80" y="3423"/>
                  </a:cubicBezTo>
                  <a:cubicBezTo>
                    <a:pt x="53" y="3543"/>
                    <a:pt x="53" y="3676"/>
                    <a:pt x="80" y="3795"/>
                  </a:cubicBezTo>
                  <a:cubicBezTo>
                    <a:pt x="120" y="3942"/>
                    <a:pt x="133" y="4088"/>
                    <a:pt x="120" y="4247"/>
                  </a:cubicBezTo>
                  <a:cubicBezTo>
                    <a:pt x="106" y="4327"/>
                    <a:pt x="106" y="4420"/>
                    <a:pt x="146" y="4500"/>
                  </a:cubicBezTo>
                  <a:cubicBezTo>
                    <a:pt x="199" y="4646"/>
                    <a:pt x="386" y="4753"/>
                    <a:pt x="346" y="4899"/>
                  </a:cubicBezTo>
                  <a:cubicBezTo>
                    <a:pt x="332" y="4939"/>
                    <a:pt x="306" y="4979"/>
                    <a:pt x="292" y="5018"/>
                  </a:cubicBezTo>
                  <a:cubicBezTo>
                    <a:pt x="253" y="5165"/>
                    <a:pt x="452" y="5284"/>
                    <a:pt x="412" y="5430"/>
                  </a:cubicBezTo>
                  <a:cubicBezTo>
                    <a:pt x="372" y="5537"/>
                    <a:pt x="186" y="5563"/>
                    <a:pt x="146" y="5683"/>
                  </a:cubicBezTo>
                  <a:cubicBezTo>
                    <a:pt x="106" y="5789"/>
                    <a:pt x="213" y="5909"/>
                    <a:pt x="133" y="5989"/>
                  </a:cubicBezTo>
                  <a:cubicBezTo>
                    <a:pt x="106" y="6015"/>
                    <a:pt x="80" y="6015"/>
                    <a:pt x="53" y="6042"/>
                  </a:cubicBezTo>
                  <a:cubicBezTo>
                    <a:pt x="40" y="6069"/>
                    <a:pt x="27" y="6162"/>
                    <a:pt x="40" y="6228"/>
                  </a:cubicBezTo>
                  <a:cubicBezTo>
                    <a:pt x="53" y="6295"/>
                    <a:pt x="160" y="6361"/>
                    <a:pt x="93" y="6414"/>
                  </a:cubicBezTo>
                  <a:cubicBezTo>
                    <a:pt x="173" y="6427"/>
                    <a:pt x="266" y="6441"/>
                    <a:pt x="346" y="6441"/>
                  </a:cubicBezTo>
                  <a:lnTo>
                    <a:pt x="14197" y="6441"/>
                  </a:lnTo>
                  <a:cubicBezTo>
                    <a:pt x="14038" y="5444"/>
                    <a:pt x="14676" y="3968"/>
                    <a:pt x="15327" y="7"/>
                  </a:cubicBezTo>
                  <a:cubicBezTo>
                    <a:pt x="15327" y="2"/>
                    <a:pt x="15318" y="1"/>
                    <a:pt x="15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5;p78">
              <a:extLst>
                <a:ext uri="{FF2B5EF4-FFF2-40B4-BE49-F238E27FC236}">
                  <a16:creationId xmlns:a16="http://schemas.microsoft.com/office/drawing/2014/main" id="{8932E313-F593-D9BE-CAD9-16754A860CF1}"/>
                </a:ext>
              </a:extLst>
            </p:cNvPr>
            <p:cNvSpPr/>
            <p:nvPr/>
          </p:nvSpPr>
          <p:spPr>
            <a:xfrm rot="-1837001">
              <a:off x="2138398" y="2729145"/>
              <a:ext cx="1080073" cy="652821"/>
            </a:xfrm>
            <a:custGeom>
              <a:avLst/>
              <a:gdLst/>
              <a:ahLst/>
              <a:cxnLst/>
              <a:rect l="l" t="t" r="r" b="b"/>
              <a:pathLst>
                <a:path w="7326" h="4428" extrusionOk="0">
                  <a:moveTo>
                    <a:pt x="732" y="1"/>
                  </a:moveTo>
                  <a:lnTo>
                    <a:pt x="1" y="2115"/>
                  </a:lnTo>
                  <a:lnTo>
                    <a:pt x="6581" y="4428"/>
                  </a:lnTo>
                  <a:lnTo>
                    <a:pt x="7325" y="2301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DABC95">
                <a:alpha val="5531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250;p78">
            <a:extLst>
              <a:ext uri="{FF2B5EF4-FFF2-40B4-BE49-F238E27FC236}">
                <a16:creationId xmlns:a16="http://schemas.microsoft.com/office/drawing/2014/main" id="{6443CF0E-F35B-C116-90C9-B10BE75A2EB0}"/>
              </a:ext>
            </a:extLst>
          </p:cNvPr>
          <p:cNvSpPr txBox="1">
            <a:spLocks/>
          </p:cNvSpPr>
          <p:nvPr/>
        </p:nvSpPr>
        <p:spPr>
          <a:xfrm rot="-608364" flipH="1">
            <a:off x="7739131" y="1192145"/>
            <a:ext cx="1189477" cy="548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rPr lang="en-PH" sz="1200" dirty="0"/>
              <a:t>Species Threatened</a:t>
            </a:r>
          </a:p>
          <a:p>
            <a:r>
              <a:rPr lang="en-PH" sz="1200" dirty="0"/>
              <a:t>As of 2018</a:t>
            </a:r>
          </a:p>
        </p:txBody>
      </p:sp>
      <p:sp>
        <p:nvSpPr>
          <p:cNvPr id="1196" name="Google Shape;1196;p76"/>
          <p:cNvSpPr txBox="1">
            <a:spLocks noGrp="1"/>
          </p:cNvSpPr>
          <p:nvPr>
            <p:ph type="subTitle" idx="1"/>
          </p:nvPr>
        </p:nvSpPr>
        <p:spPr>
          <a:xfrm>
            <a:off x="1211719" y="2394929"/>
            <a:ext cx="22908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Birds</a:t>
            </a:r>
            <a:endParaRPr dirty="0"/>
          </a:p>
        </p:txBody>
      </p:sp>
      <p:sp>
        <p:nvSpPr>
          <p:cNvPr id="30" name="Google Shape;1085;p70">
            <a:extLst>
              <a:ext uri="{FF2B5EF4-FFF2-40B4-BE49-F238E27FC236}">
                <a16:creationId xmlns:a16="http://schemas.microsoft.com/office/drawing/2014/main" id="{546DF231-6027-E9EC-1FF6-5DE58E2D29C9}"/>
              </a:ext>
            </a:extLst>
          </p:cNvPr>
          <p:cNvSpPr/>
          <p:nvPr/>
        </p:nvSpPr>
        <p:spPr>
          <a:xfrm rot="-240932">
            <a:off x="3659765" y="1887980"/>
            <a:ext cx="2394356" cy="1079623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88;p70">
            <a:extLst>
              <a:ext uri="{FF2B5EF4-FFF2-40B4-BE49-F238E27FC236}">
                <a16:creationId xmlns:a16="http://schemas.microsoft.com/office/drawing/2014/main" id="{85FC4FA1-D61D-8F83-DAD9-8F97265C7501}"/>
              </a:ext>
            </a:extLst>
          </p:cNvPr>
          <p:cNvSpPr txBox="1">
            <a:spLocks/>
          </p:cNvSpPr>
          <p:nvPr/>
        </p:nvSpPr>
        <p:spPr>
          <a:xfrm>
            <a:off x="3593626" y="1951458"/>
            <a:ext cx="25014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indent="0" algn="ctr"/>
            <a:r>
              <a:rPr lang="en" dirty="0"/>
              <a:t>91</a:t>
            </a:r>
          </a:p>
        </p:txBody>
      </p:sp>
      <p:sp>
        <p:nvSpPr>
          <p:cNvPr id="32" name="Google Shape;1196;p76">
            <a:extLst>
              <a:ext uri="{FF2B5EF4-FFF2-40B4-BE49-F238E27FC236}">
                <a16:creationId xmlns:a16="http://schemas.microsoft.com/office/drawing/2014/main" id="{0A3D3E80-3A7F-C107-4D74-44654BAC4313}"/>
              </a:ext>
            </a:extLst>
          </p:cNvPr>
          <p:cNvSpPr txBox="1">
            <a:spLocks/>
          </p:cNvSpPr>
          <p:nvPr/>
        </p:nvSpPr>
        <p:spPr>
          <a:xfrm>
            <a:off x="3711543" y="2424262"/>
            <a:ext cx="22908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eZee"/>
              <a:buNone/>
              <a:defRPr sz="2200" b="1" i="0" u="none" strike="noStrike" cap="none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PH" dirty="0"/>
              <a:t>Fish</a:t>
            </a:r>
          </a:p>
        </p:txBody>
      </p:sp>
      <p:pic>
        <p:nvPicPr>
          <p:cNvPr id="41" name="Google Shape;1202;p76">
            <a:extLst>
              <a:ext uri="{FF2B5EF4-FFF2-40B4-BE49-F238E27FC236}">
                <a16:creationId xmlns:a16="http://schemas.microsoft.com/office/drawing/2014/main" id="{C4B46302-3746-B9F8-5D64-CEED10EC3C0A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 rot="220079">
            <a:off x="4919599" y="3290856"/>
            <a:ext cx="2426591" cy="16804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</p:pic>
      <p:sp>
        <p:nvSpPr>
          <p:cNvPr id="42" name="Google Shape;1085;p70">
            <a:extLst>
              <a:ext uri="{FF2B5EF4-FFF2-40B4-BE49-F238E27FC236}">
                <a16:creationId xmlns:a16="http://schemas.microsoft.com/office/drawing/2014/main" id="{37E46931-AB10-982B-2FDB-A251FEF0C944}"/>
              </a:ext>
            </a:extLst>
          </p:cNvPr>
          <p:cNvSpPr/>
          <p:nvPr/>
        </p:nvSpPr>
        <p:spPr>
          <a:xfrm rot="-240932">
            <a:off x="6782198" y="3343065"/>
            <a:ext cx="2394356" cy="1079623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88;p70">
            <a:extLst>
              <a:ext uri="{FF2B5EF4-FFF2-40B4-BE49-F238E27FC236}">
                <a16:creationId xmlns:a16="http://schemas.microsoft.com/office/drawing/2014/main" id="{DEAAEAB5-30F9-8BE6-7BF3-7C80207B1A21}"/>
              </a:ext>
            </a:extLst>
          </p:cNvPr>
          <p:cNvSpPr txBox="1">
            <a:spLocks/>
          </p:cNvSpPr>
          <p:nvPr/>
        </p:nvSpPr>
        <p:spPr>
          <a:xfrm>
            <a:off x="6710017" y="3439756"/>
            <a:ext cx="25014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indent="0" algn="ctr"/>
            <a:r>
              <a:rPr lang="en" dirty="0"/>
              <a:t>38</a:t>
            </a:r>
          </a:p>
        </p:txBody>
      </p:sp>
      <p:sp>
        <p:nvSpPr>
          <p:cNvPr id="44" name="Google Shape;1196;p76">
            <a:extLst>
              <a:ext uri="{FF2B5EF4-FFF2-40B4-BE49-F238E27FC236}">
                <a16:creationId xmlns:a16="http://schemas.microsoft.com/office/drawing/2014/main" id="{11864473-CD05-30AF-3025-F9063BD9CE77}"/>
              </a:ext>
            </a:extLst>
          </p:cNvPr>
          <p:cNvSpPr txBox="1">
            <a:spLocks/>
          </p:cNvSpPr>
          <p:nvPr/>
        </p:nvSpPr>
        <p:spPr>
          <a:xfrm>
            <a:off x="6833976" y="3879347"/>
            <a:ext cx="22908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eZee"/>
              <a:buNone/>
              <a:defRPr sz="2200" b="1" i="0" u="none" strike="noStrike" cap="none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PH" dirty="0"/>
              <a:t>Mammals</a:t>
            </a:r>
          </a:p>
        </p:txBody>
      </p:sp>
      <p:sp>
        <p:nvSpPr>
          <p:cNvPr id="1206" name="Google Shape;1206;p76"/>
          <p:cNvSpPr/>
          <p:nvPr/>
        </p:nvSpPr>
        <p:spPr>
          <a:xfrm rot="-8529976" flipH="1">
            <a:off x="4193559" y="2824528"/>
            <a:ext cx="1080078" cy="652824"/>
          </a:xfrm>
          <a:custGeom>
            <a:avLst/>
            <a:gdLst/>
            <a:ahLst/>
            <a:cxnLst/>
            <a:rect l="l" t="t" r="r" b="b"/>
            <a:pathLst>
              <a:path w="7326" h="4428" extrusionOk="0">
                <a:moveTo>
                  <a:pt x="732" y="1"/>
                </a:moveTo>
                <a:lnTo>
                  <a:pt x="1" y="2115"/>
                </a:lnTo>
                <a:lnTo>
                  <a:pt x="6581" y="4428"/>
                </a:lnTo>
                <a:lnTo>
                  <a:pt x="7325" y="2301"/>
                </a:lnTo>
                <a:lnTo>
                  <a:pt x="732" y="1"/>
                </a:lnTo>
                <a:close/>
              </a:path>
            </a:pathLst>
          </a:custGeom>
          <a:solidFill>
            <a:srgbClr val="DABC95">
              <a:alpha val="55310"/>
            </a:srgbClr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85;p70">
            <a:extLst>
              <a:ext uri="{FF2B5EF4-FFF2-40B4-BE49-F238E27FC236}">
                <a16:creationId xmlns:a16="http://schemas.microsoft.com/office/drawing/2014/main" id="{59FA9F5F-B191-28A7-271E-95234AA1B08D}"/>
              </a:ext>
            </a:extLst>
          </p:cNvPr>
          <p:cNvSpPr/>
          <p:nvPr/>
        </p:nvSpPr>
        <p:spPr>
          <a:xfrm rot="-240932">
            <a:off x="2206323" y="3910525"/>
            <a:ext cx="2394356" cy="1079623"/>
          </a:xfrm>
          <a:custGeom>
            <a:avLst/>
            <a:gdLst/>
            <a:ahLst/>
            <a:cxnLst/>
            <a:rect l="l" t="t" r="r" b="b"/>
            <a:pathLst>
              <a:path w="9146" h="4124" extrusionOk="0">
                <a:moveTo>
                  <a:pt x="5875" y="1"/>
                </a:moveTo>
                <a:cubicBezTo>
                  <a:pt x="5740" y="1"/>
                  <a:pt x="5605" y="25"/>
                  <a:pt x="5464" y="95"/>
                </a:cubicBezTo>
                <a:cubicBezTo>
                  <a:pt x="5357" y="175"/>
                  <a:pt x="5224" y="228"/>
                  <a:pt x="5091" y="228"/>
                </a:cubicBezTo>
                <a:cubicBezTo>
                  <a:pt x="5027" y="228"/>
                  <a:pt x="4955" y="194"/>
                  <a:pt x="4895" y="194"/>
                </a:cubicBezTo>
                <a:cubicBezTo>
                  <a:pt x="4880" y="194"/>
                  <a:pt x="4865" y="196"/>
                  <a:pt x="4852" y="202"/>
                </a:cubicBezTo>
                <a:cubicBezTo>
                  <a:pt x="4772" y="228"/>
                  <a:pt x="4759" y="268"/>
                  <a:pt x="4706" y="308"/>
                </a:cubicBezTo>
                <a:cubicBezTo>
                  <a:pt x="4673" y="327"/>
                  <a:pt x="4640" y="335"/>
                  <a:pt x="4606" y="335"/>
                </a:cubicBezTo>
                <a:cubicBezTo>
                  <a:pt x="4424" y="335"/>
                  <a:pt x="4227" y="101"/>
                  <a:pt x="4013" y="101"/>
                </a:cubicBezTo>
                <a:cubicBezTo>
                  <a:pt x="3991" y="101"/>
                  <a:pt x="3970" y="103"/>
                  <a:pt x="3948" y="109"/>
                </a:cubicBezTo>
                <a:cubicBezTo>
                  <a:pt x="3868" y="122"/>
                  <a:pt x="3802" y="188"/>
                  <a:pt x="3709" y="188"/>
                </a:cubicBezTo>
                <a:cubicBezTo>
                  <a:pt x="3563" y="188"/>
                  <a:pt x="3403" y="202"/>
                  <a:pt x="3244" y="242"/>
                </a:cubicBezTo>
                <a:cubicBezTo>
                  <a:pt x="3071" y="308"/>
                  <a:pt x="2885" y="348"/>
                  <a:pt x="2699" y="348"/>
                </a:cubicBezTo>
                <a:cubicBezTo>
                  <a:pt x="2592" y="348"/>
                  <a:pt x="2486" y="361"/>
                  <a:pt x="2379" y="414"/>
                </a:cubicBezTo>
                <a:cubicBezTo>
                  <a:pt x="2229" y="489"/>
                  <a:pt x="2126" y="683"/>
                  <a:pt x="1959" y="683"/>
                </a:cubicBezTo>
                <a:cubicBezTo>
                  <a:pt x="1949" y="683"/>
                  <a:pt x="1938" y="682"/>
                  <a:pt x="1928" y="680"/>
                </a:cubicBezTo>
                <a:cubicBezTo>
                  <a:pt x="1874" y="680"/>
                  <a:pt x="1821" y="640"/>
                  <a:pt x="1768" y="640"/>
                </a:cubicBezTo>
                <a:cubicBezTo>
                  <a:pt x="1763" y="640"/>
                  <a:pt x="1758" y="640"/>
                  <a:pt x="1753" y="640"/>
                </a:cubicBezTo>
                <a:cubicBezTo>
                  <a:pt x="1596" y="640"/>
                  <a:pt x="1460" y="829"/>
                  <a:pt x="1305" y="829"/>
                </a:cubicBezTo>
                <a:cubicBezTo>
                  <a:pt x="1295" y="829"/>
                  <a:pt x="1286" y="828"/>
                  <a:pt x="1276" y="826"/>
                </a:cubicBezTo>
                <a:cubicBezTo>
                  <a:pt x="1130" y="787"/>
                  <a:pt x="1077" y="600"/>
                  <a:pt x="931" y="574"/>
                </a:cubicBezTo>
                <a:cubicBezTo>
                  <a:pt x="923" y="573"/>
                  <a:pt x="915" y="573"/>
                  <a:pt x="907" y="573"/>
                </a:cubicBezTo>
                <a:cubicBezTo>
                  <a:pt x="802" y="573"/>
                  <a:pt x="704" y="634"/>
                  <a:pt x="619" y="634"/>
                </a:cubicBezTo>
                <a:cubicBezTo>
                  <a:pt x="593" y="634"/>
                  <a:pt x="568" y="628"/>
                  <a:pt x="545" y="614"/>
                </a:cubicBezTo>
                <a:cubicBezTo>
                  <a:pt x="518" y="587"/>
                  <a:pt x="505" y="561"/>
                  <a:pt x="465" y="534"/>
                </a:cubicBezTo>
                <a:cubicBezTo>
                  <a:pt x="439" y="518"/>
                  <a:pt x="411" y="513"/>
                  <a:pt x="382" y="513"/>
                </a:cubicBezTo>
                <a:cubicBezTo>
                  <a:pt x="336" y="513"/>
                  <a:pt x="288" y="526"/>
                  <a:pt x="239" y="534"/>
                </a:cubicBezTo>
                <a:cubicBezTo>
                  <a:pt x="175" y="545"/>
                  <a:pt x="120" y="632"/>
                  <a:pt x="59" y="632"/>
                </a:cubicBezTo>
                <a:cubicBezTo>
                  <a:pt x="44" y="632"/>
                  <a:pt x="29" y="627"/>
                  <a:pt x="13" y="614"/>
                </a:cubicBezTo>
                <a:cubicBezTo>
                  <a:pt x="0" y="707"/>
                  <a:pt x="0" y="800"/>
                  <a:pt x="0" y="906"/>
                </a:cubicBezTo>
                <a:cubicBezTo>
                  <a:pt x="13" y="959"/>
                  <a:pt x="27" y="1013"/>
                  <a:pt x="27" y="1079"/>
                </a:cubicBezTo>
                <a:cubicBezTo>
                  <a:pt x="27" y="1132"/>
                  <a:pt x="40" y="1212"/>
                  <a:pt x="53" y="1278"/>
                </a:cubicBezTo>
                <a:cubicBezTo>
                  <a:pt x="53" y="1345"/>
                  <a:pt x="80" y="1451"/>
                  <a:pt x="93" y="1544"/>
                </a:cubicBezTo>
                <a:lnTo>
                  <a:pt x="173" y="2262"/>
                </a:lnTo>
                <a:lnTo>
                  <a:pt x="186" y="2262"/>
                </a:lnTo>
                <a:lnTo>
                  <a:pt x="292" y="3206"/>
                </a:lnTo>
                <a:cubicBezTo>
                  <a:pt x="319" y="3219"/>
                  <a:pt x="346" y="3233"/>
                  <a:pt x="359" y="3259"/>
                </a:cubicBezTo>
                <a:cubicBezTo>
                  <a:pt x="452" y="3339"/>
                  <a:pt x="532" y="3432"/>
                  <a:pt x="598" y="3538"/>
                </a:cubicBezTo>
                <a:cubicBezTo>
                  <a:pt x="625" y="3591"/>
                  <a:pt x="665" y="3631"/>
                  <a:pt x="718" y="3645"/>
                </a:cubicBezTo>
                <a:cubicBezTo>
                  <a:pt x="784" y="3671"/>
                  <a:pt x="851" y="3671"/>
                  <a:pt x="917" y="3698"/>
                </a:cubicBezTo>
                <a:cubicBezTo>
                  <a:pt x="1103" y="3764"/>
                  <a:pt x="1063" y="3950"/>
                  <a:pt x="1063" y="4123"/>
                </a:cubicBezTo>
                <a:lnTo>
                  <a:pt x="1688" y="4057"/>
                </a:lnTo>
                <a:lnTo>
                  <a:pt x="7697" y="3392"/>
                </a:lnTo>
                <a:lnTo>
                  <a:pt x="8720" y="3286"/>
                </a:lnTo>
                <a:cubicBezTo>
                  <a:pt x="8853" y="3259"/>
                  <a:pt x="8999" y="3233"/>
                  <a:pt x="9146" y="3233"/>
                </a:cubicBezTo>
                <a:cubicBezTo>
                  <a:pt x="9132" y="2980"/>
                  <a:pt x="9106" y="2727"/>
                  <a:pt x="9053" y="2488"/>
                </a:cubicBezTo>
                <a:cubicBezTo>
                  <a:pt x="8973" y="2236"/>
                  <a:pt x="8933" y="1983"/>
                  <a:pt x="8880" y="1744"/>
                </a:cubicBezTo>
                <a:cubicBezTo>
                  <a:pt x="8853" y="1624"/>
                  <a:pt x="8827" y="1504"/>
                  <a:pt x="8800" y="1385"/>
                </a:cubicBezTo>
                <a:cubicBezTo>
                  <a:pt x="8747" y="1159"/>
                  <a:pt x="8667" y="933"/>
                  <a:pt x="8548" y="720"/>
                </a:cubicBezTo>
                <a:cubicBezTo>
                  <a:pt x="8361" y="361"/>
                  <a:pt x="8002" y="122"/>
                  <a:pt x="7604" y="55"/>
                </a:cubicBezTo>
                <a:cubicBezTo>
                  <a:pt x="7539" y="46"/>
                  <a:pt x="7475" y="43"/>
                  <a:pt x="7411" y="43"/>
                </a:cubicBezTo>
                <a:cubicBezTo>
                  <a:pt x="7167" y="43"/>
                  <a:pt x="6924" y="95"/>
                  <a:pt x="6680" y="95"/>
                </a:cubicBezTo>
                <a:cubicBezTo>
                  <a:pt x="6616" y="95"/>
                  <a:pt x="6551" y="91"/>
                  <a:pt x="6487" y="82"/>
                </a:cubicBezTo>
                <a:cubicBezTo>
                  <a:pt x="6267" y="51"/>
                  <a:pt x="6070" y="1"/>
                  <a:pt x="58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88;p70">
            <a:extLst>
              <a:ext uri="{FF2B5EF4-FFF2-40B4-BE49-F238E27FC236}">
                <a16:creationId xmlns:a16="http://schemas.microsoft.com/office/drawing/2014/main" id="{88D1406A-5B60-516D-5FF2-FFE878FA5EC4}"/>
              </a:ext>
            </a:extLst>
          </p:cNvPr>
          <p:cNvSpPr txBox="1">
            <a:spLocks/>
          </p:cNvSpPr>
          <p:nvPr/>
        </p:nvSpPr>
        <p:spPr>
          <a:xfrm>
            <a:off x="2134142" y="4007216"/>
            <a:ext cx="25014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damina"/>
              <a:buNone/>
              <a:defRPr sz="3100" b="1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indent="0" algn="ctr"/>
            <a:r>
              <a:rPr lang="en" sz="3200" dirty="0">
                <a:solidFill>
                  <a:srgbClr val="FF0000"/>
                </a:solidFill>
              </a:rPr>
              <a:t>254</a:t>
            </a:r>
            <a:endParaRPr lang="en" dirty="0">
              <a:solidFill>
                <a:srgbClr val="FF0000"/>
              </a:solidFill>
            </a:endParaRPr>
          </a:p>
        </p:txBody>
      </p:sp>
      <p:sp>
        <p:nvSpPr>
          <p:cNvPr id="47" name="Google Shape;1196;p76">
            <a:extLst>
              <a:ext uri="{FF2B5EF4-FFF2-40B4-BE49-F238E27FC236}">
                <a16:creationId xmlns:a16="http://schemas.microsoft.com/office/drawing/2014/main" id="{3CC1010B-553B-20F8-15B1-169688EC0E03}"/>
              </a:ext>
            </a:extLst>
          </p:cNvPr>
          <p:cNvSpPr txBox="1">
            <a:spLocks/>
          </p:cNvSpPr>
          <p:nvPr/>
        </p:nvSpPr>
        <p:spPr>
          <a:xfrm>
            <a:off x="2258101" y="4446807"/>
            <a:ext cx="22908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eZee"/>
              <a:buNone/>
              <a:defRPr sz="2200" b="1" i="0" u="none" strike="noStrike" cap="none">
                <a:solidFill>
                  <a:schemeClr val="accent2"/>
                </a:solidFill>
                <a:latin typeface="Adamina"/>
                <a:ea typeface="Adamina"/>
                <a:cs typeface="Adamina"/>
                <a:sym typeface="Adamina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eZee"/>
              <a:buNone/>
              <a:defRPr sz="13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PH" dirty="0"/>
              <a:t>Plants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istory of Philippines Class by Slidesgo">
  <a:themeElements>
    <a:clrScheme name="Simple Light">
      <a:dk1>
        <a:srgbClr val="000000"/>
      </a:dk1>
      <a:lt1>
        <a:srgbClr val="F3F1F0"/>
      </a:lt1>
      <a:dk2>
        <a:srgbClr val="E6DCD2"/>
      </a:dk2>
      <a:lt2>
        <a:srgbClr val="DABC95"/>
      </a:lt2>
      <a:accent1>
        <a:srgbClr val="D28F5E"/>
      </a:accent1>
      <a:accent2>
        <a:srgbClr val="60402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356</Words>
  <Application>Microsoft Office PowerPoint</Application>
  <PresentationFormat>On-screen Show (16:9)</PresentationFormat>
  <Paragraphs>107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ABeeZee</vt:lpstr>
      <vt:lpstr>Adamina</vt:lpstr>
      <vt:lpstr>Arial</vt:lpstr>
      <vt:lpstr>Fira Sans Extra Condensed Medium</vt:lpstr>
      <vt:lpstr>Nunito</vt:lpstr>
      <vt:lpstr>Open Sans</vt:lpstr>
      <vt:lpstr>Raleway Black</vt:lpstr>
      <vt:lpstr>Roboto</vt:lpstr>
      <vt:lpstr>History of Philippines Class by Slidesgo</vt:lpstr>
      <vt:lpstr>Jumping the Next Hurdles</vt:lpstr>
      <vt:lpstr>The Past</vt:lpstr>
      <vt:lpstr>Life and Death in the Philippines</vt:lpstr>
      <vt:lpstr>53%</vt:lpstr>
      <vt:lpstr>It’s more fun in the Philippines!</vt:lpstr>
      <vt:lpstr>The Present</vt:lpstr>
      <vt:lpstr>Where We Are…</vt:lpstr>
      <vt:lpstr>Let there be light!</vt:lpstr>
      <vt:lpstr>At a cost…</vt:lpstr>
      <vt:lpstr>3,189!</vt:lpstr>
      <vt:lpstr>Net National Income In Comparison</vt:lpstr>
      <vt:lpstr>The Future</vt:lpstr>
      <vt:lpstr>Recommendations</vt:lpstr>
      <vt:lpstr>—Joseph E. Stiglitz, Nobel Economist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Philippines</dc:title>
  <dc:creator>Peter</dc:creator>
  <cp:lastModifiedBy>Peter Santiago</cp:lastModifiedBy>
  <cp:revision>29</cp:revision>
  <dcterms:modified xsi:type="dcterms:W3CDTF">2022-06-02T13:00:10Z</dcterms:modified>
</cp:coreProperties>
</file>